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13"/>
  </p:notesMasterIdLst>
  <p:sldIdLst>
    <p:sldId id="256" r:id="rId2"/>
    <p:sldId id="257" r:id="rId3"/>
    <p:sldId id="258" r:id="rId4"/>
    <p:sldId id="262" r:id="rId5"/>
    <p:sldId id="264" r:id="rId6"/>
    <p:sldId id="260" r:id="rId7"/>
    <p:sldId id="267" r:id="rId8"/>
    <p:sldId id="272" r:id="rId9"/>
    <p:sldId id="269" r:id="rId10"/>
    <p:sldId id="261" r:id="rId11"/>
    <p:sldId id="263" r:id="rId1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isa Sierra" initials="L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50" autoAdjust="0"/>
    <p:restoredTop sz="94489"/>
  </p:normalViewPr>
  <p:slideViewPr>
    <p:cSldViewPr snapToGrid="0" snapToObjects="1">
      <p:cViewPr varScale="1">
        <p:scale>
          <a:sx n="96" d="100"/>
          <a:sy n="96" d="100"/>
        </p:scale>
        <p:origin x="24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0D6C5F-5882-3C4F-A223-135A6CE6AFA3}" type="doc">
      <dgm:prSet loTypeId="urn:microsoft.com/office/officeart/2005/8/layout/hierarchy2" loCatId="" qsTypeId="urn:microsoft.com/office/officeart/2005/8/quickstyle/simple3" qsCatId="simple" csTypeId="urn:microsoft.com/office/officeart/2005/8/colors/accent1_5" csCatId="accent1" phldr="1"/>
      <dgm:spPr/>
      <dgm:t>
        <a:bodyPr/>
        <a:lstStyle/>
        <a:p>
          <a:endParaRPr lang="es-ES_tradnl"/>
        </a:p>
      </dgm:t>
    </dgm:pt>
    <dgm:pt modelId="{286384FF-8EE9-9647-9678-D6CF7ACEFE7C}">
      <dgm:prSet phldrT="[Texto]" custT="1"/>
      <dgm:spPr/>
      <dgm:t>
        <a:bodyPr/>
        <a:lstStyle/>
        <a:p>
          <a:r>
            <a:rPr lang="es-ES_tradnl" sz="1200" b="1" i="0" dirty="0">
              <a:solidFill>
                <a:schemeClr val="bg1"/>
              </a:solidFill>
              <a:latin typeface="Arial" charset="0"/>
              <a:ea typeface="Arial" charset="0"/>
              <a:cs typeface="Arial" charset="0"/>
            </a:rPr>
            <a:t>51%</a:t>
          </a:r>
        </a:p>
        <a:p>
          <a:r>
            <a:rPr lang="es-ES_tradnl" sz="1200" b="1" i="0" dirty="0">
              <a:solidFill>
                <a:schemeClr val="bg1"/>
              </a:solidFill>
              <a:latin typeface="Arial" charset="0"/>
              <a:ea typeface="Arial" charset="0"/>
              <a:cs typeface="Arial" charset="0"/>
            </a:rPr>
            <a:t>Combustión</a:t>
          </a:r>
        </a:p>
        <a:p>
          <a:r>
            <a:rPr lang="es-ES_tradnl" sz="1200" b="1" i="0" dirty="0">
              <a:solidFill>
                <a:schemeClr val="bg1"/>
              </a:solidFill>
              <a:latin typeface="Arial" charset="0"/>
              <a:ea typeface="Arial" charset="0"/>
              <a:cs typeface="Arial" charset="0"/>
            </a:rPr>
            <a:t>38,274Gg CO</a:t>
          </a:r>
          <a:r>
            <a:rPr lang="es-ES_tradnl" sz="1200" b="1" i="0" baseline="-25000" dirty="0">
              <a:solidFill>
                <a:schemeClr val="bg1"/>
              </a:solidFill>
              <a:latin typeface="Arial" charset="0"/>
              <a:ea typeface="Arial" charset="0"/>
              <a:cs typeface="Arial" charset="0"/>
            </a:rPr>
            <a:t>2</a:t>
          </a:r>
          <a:r>
            <a:rPr lang="es-ES_tradnl" sz="1200" b="1" i="0" baseline="0" dirty="0">
              <a:solidFill>
                <a:schemeClr val="bg1"/>
              </a:solidFill>
              <a:latin typeface="Arial" charset="0"/>
              <a:ea typeface="Arial" charset="0"/>
              <a:cs typeface="Arial" charset="0"/>
            </a:rPr>
            <a:t>e</a:t>
          </a:r>
        </a:p>
      </dgm:t>
    </dgm:pt>
    <dgm:pt modelId="{9940946F-C1F1-3049-9D87-893F979513B9}" type="parTrans" cxnId="{7F90CFAF-A3DB-544C-9B43-9973A5EBD97C}">
      <dgm:prSet custT="1"/>
      <dgm:spPr/>
      <dgm:t>
        <a:bodyPr/>
        <a:lstStyle/>
        <a:p>
          <a:endParaRPr lang="es-ES_tradnl" sz="800" b="1" i="0">
            <a:latin typeface="Arial" charset="0"/>
            <a:ea typeface="Arial" charset="0"/>
            <a:cs typeface="Arial" charset="0"/>
          </a:endParaRPr>
        </a:p>
      </dgm:t>
    </dgm:pt>
    <dgm:pt modelId="{5542A5BA-D99C-F14A-85CB-56537ED98809}" type="sibTrans" cxnId="{7F90CFAF-A3DB-544C-9B43-9973A5EBD97C}">
      <dgm:prSet/>
      <dgm:spPr/>
      <dgm:t>
        <a:bodyPr/>
        <a:lstStyle/>
        <a:p>
          <a:endParaRPr lang="es-ES_tradnl" sz="2800" b="1" i="0">
            <a:latin typeface="Arial" charset="0"/>
            <a:ea typeface="Arial" charset="0"/>
            <a:cs typeface="Arial" charset="0"/>
          </a:endParaRPr>
        </a:p>
      </dgm:t>
    </dgm:pt>
    <dgm:pt modelId="{E8BCAC21-7EF2-C640-974B-DB2C2B73DB35}">
      <dgm:prSet phldrT="[Texto]" custT="1"/>
      <dgm:spPr/>
      <dgm:t>
        <a:bodyPr/>
        <a:lstStyle/>
        <a:p>
          <a:r>
            <a:rPr lang="es-ES_tradnl" sz="1200" b="1" i="0" dirty="0">
              <a:solidFill>
                <a:schemeClr val="bg1"/>
              </a:solidFill>
              <a:latin typeface="Arial" charset="0"/>
              <a:ea typeface="Arial" charset="0"/>
              <a:cs typeface="Arial" charset="0"/>
            </a:rPr>
            <a:t>49%</a:t>
          </a:r>
        </a:p>
        <a:p>
          <a:r>
            <a:rPr lang="es-ES_tradnl" sz="1200" b="1" i="0" dirty="0">
              <a:solidFill>
                <a:schemeClr val="bg1"/>
              </a:solidFill>
              <a:latin typeface="Arial" charset="0"/>
              <a:ea typeface="Arial" charset="0"/>
              <a:cs typeface="Arial" charset="0"/>
            </a:rPr>
            <a:t>Emisiones fugitivas</a:t>
          </a:r>
        </a:p>
        <a:p>
          <a:r>
            <a:rPr lang="es-ES_tradnl" sz="1200" b="1" i="0" dirty="0">
              <a:solidFill>
                <a:schemeClr val="bg1"/>
              </a:solidFill>
              <a:latin typeface="Arial" charset="0"/>
              <a:ea typeface="Arial" charset="0"/>
              <a:cs typeface="Arial" charset="0"/>
            </a:rPr>
            <a:t>36,633Gg CO</a:t>
          </a:r>
          <a:r>
            <a:rPr lang="es-ES_tradnl" sz="1200" b="1" i="0" baseline="-25000" dirty="0">
              <a:solidFill>
                <a:schemeClr val="bg1"/>
              </a:solidFill>
              <a:latin typeface="Arial" charset="0"/>
              <a:ea typeface="Arial" charset="0"/>
              <a:cs typeface="Arial" charset="0"/>
            </a:rPr>
            <a:t>2</a:t>
          </a:r>
          <a:r>
            <a:rPr lang="es-ES_tradnl" sz="1200" b="1" i="0" baseline="0" dirty="0">
              <a:solidFill>
                <a:schemeClr val="bg1"/>
              </a:solidFill>
              <a:latin typeface="Arial" charset="0"/>
              <a:ea typeface="Arial" charset="0"/>
              <a:cs typeface="Arial" charset="0"/>
            </a:rPr>
            <a:t>e</a:t>
          </a:r>
          <a:endParaRPr lang="es-ES_tradnl" sz="1200" b="1" i="0" dirty="0">
            <a:solidFill>
              <a:schemeClr val="bg1"/>
            </a:solidFill>
            <a:latin typeface="Arial" charset="0"/>
            <a:ea typeface="Arial" charset="0"/>
            <a:cs typeface="Arial" charset="0"/>
          </a:endParaRPr>
        </a:p>
      </dgm:t>
    </dgm:pt>
    <dgm:pt modelId="{9705E8E3-4CB9-D141-96EC-B50EE4A9C9CA}" type="parTrans" cxnId="{96604B20-D71A-F94B-A563-131DAAF80178}">
      <dgm:prSet custT="1"/>
      <dgm:spPr/>
      <dgm:t>
        <a:bodyPr/>
        <a:lstStyle/>
        <a:p>
          <a:endParaRPr lang="es-ES_tradnl" sz="800" b="1" i="0">
            <a:latin typeface="Arial" charset="0"/>
            <a:ea typeface="Arial" charset="0"/>
            <a:cs typeface="Arial" charset="0"/>
          </a:endParaRPr>
        </a:p>
      </dgm:t>
    </dgm:pt>
    <dgm:pt modelId="{6EB17DFA-1410-B44A-9F00-A61AEE0BD6BC}" type="sibTrans" cxnId="{96604B20-D71A-F94B-A563-131DAAF80178}">
      <dgm:prSet/>
      <dgm:spPr/>
      <dgm:t>
        <a:bodyPr/>
        <a:lstStyle/>
        <a:p>
          <a:endParaRPr lang="es-ES_tradnl" sz="2800" b="1" i="0">
            <a:latin typeface="Arial" charset="0"/>
            <a:ea typeface="Arial" charset="0"/>
            <a:cs typeface="Arial" charset="0"/>
          </a:endParaRPr>
        </a:p>
      </dgm:t>
    </dgm:pt>
    <dgm:pt modelId="{A093215D-E641-FE45-B244-030AFE747731}">
      <dgm:prSet custT="1"/>
      <dgm:spPr/>
      <dgm:t>
        <a:bodyPr/>
        <a:lstStyle/>
        <a:p>
          <a:r>
            <a:rPr lang="es-ES_tradnl" sz="1200" b="1" i="0" dirty="0">
              <a:latin typeface="Arial" charset="0"/>
              <a:ea typeface="Arial" charset="0"/>
              <a:cs typeface="Arial" charset="0"/>
            </a:rPr>
            <a:t>16%</a:t>
          </a:r>
        </a:p>
        <a:p>
          <a:r>
            <a:rPr lang="es-ES_tradnl" sz="1200" b="1" i="0" dirty="0">
              <a:latin typeface="Arial" charset="0"/>
              <a:ea typeface="Arial" charset="0"/>
              <a:cs typeface="Arial" charset="0"/>
            </a:rPr>
            <a:t>Refinación</a:t>
          </a:r>
        </a:p>
        <a:p>
          <a:r>
            <a:rPr lang="es-ES_tradnl" sz="1200" b="1" i="0" dirty="0">
              <a:latin typeface="Arial" charset="0"/>
              <a:ea typeface="Arial" charset="0"/>
              <a:cs typeface="Arial" charset="0"/>
            </a:rPr>
            <a:t>11,815Gg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 </a:t>
          </a:r>
        </a:p>
      </dgm:t>
    </dgm:pt>
    <dgm:pt modelId="{7CD88C8A-4BF4-1245-97DD-1B971C7176E0}" type="parTrans" cxnId="{6B976ADB-B1D8-4C4F-A8FC-939A15320ABC}">
      <dgm:prSet custT="1"/>
      <dgm:spPr/>
      <dgm:t>
        <a:bodyPr/>
        <a:lstStyle/>
        <a:p>
          <a:endParaRPr lang="es-ES_tradnl" sz="800" b="1" i="0">
            <a:latin typeface="Arial" charset="0"/>
            <a:ea typeface="Arial" charset="0"/>
            <a:cs typeface="Arial" charset="0"/>
          </a:endParaRPr>
        </a:p>
      </dgm:t>
    </dgm:pt>
    <dgm:pt modelId="{1ABE3E1B-BB2C-9242-98CE-F8234495ABC7}" type="sibTrans" cxnId="{6B976ADB-B1D8-4C4F-A8FC-939A15320ABC}">
      <dgm:prSet/>
      <dgm:spPr/>
      <dgm:t>
        <a:bodyPr/>
        <a:lstStyle/>
        <a:p>
          <a:endParaRPr lang="es-ES_tradnl" sz="2800" b="1" i="0">
            <a:latin typeface="Arial" charset="0"/>
            <a:ea typeface="Arial" charset="0"/>
            <a:cs typeface="Arial" charset="0"/>
          </a:endParaRPr>
        </a:p>
      </dgm:t>
    </dgm:pt>
    <dgm:pt modelId="{E18C6149-4EE5-6942-9061-1D78F9B51818}">
      <dgm:prSet custT="1"/>
      <dgm:spPr/>
      <dgm:t>
        <a:bodyPr/>
        <a:lstStyle/>
        <a:p>
          <a:r>
            <a:rPr lang="es-ES_tradnl" sz="1200" b="1" i="0" dirty="0">
              <a:latin typeface="Arial" charset="0"/>
              <a:ea typeface="Arial" charset="0"/>
              <a:cs typeface="Arial" charset="0"/>
            </a:rPr>
            <a:t>35%</a:t>
          </a:r>
        </a:p>
        <a:p>
          <a:r>
            <a:rPr lang="es-ES_tradnl" sz="1200" b="1" i="0" dirty="0">
              <a:latin typeface="Arial" charset="0"/>
              <a:ea typeface="Arial" charset="0"/>
              <a:cs typeface="Arial" charset="0"/>
            </a:rPr>
            <a:t>Otras fuentes</a:t>
          </a:r>
        </a:p>
        <a:p>
          <a:r>
            <a:rPr lang="es-ES_tradnl" sz="1200" b="1" i="0" dirty="0">
              <a:latin typeface="Arial" charset="0"/>
              <a:ea typeface="Arial" charset="0"/>
              <a:cs typeface="Arial" charset="0"/>
            </a:rPr>
            <a:t>26,459Gg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a:t>
          </a:r>
        </a:p>
      </dgm:t>
    </dgm:pt>
    <dgm:pt modelId="{551D968B-369A-BF46-B9DB-56DE9C5F6F0B}" type="parTrans" cxnId="{3A04910D-CEC9-8743-9C33-761E66900339}">
      <dgm:prSet custT="1"/>
      <dgm:spPr/>
      <dgm:t>
        <a:bodyPr/>
        <a:lstStyle/>
        <a:p>
          <a:endParaRPr lang="es-ES_tradnl" sz="800" b="1" i="0">
            <a:latin typeface="Arial" charset="0"/>
            <a:ea typeface="Arial" charset="0"/>
            <a:cs typeface="Arial" charset="0"/>
          </a:endParaRPr>
        </a:p>
      </dgm:t>
    </dgm:pt>
    <dgm:pt modelId="{9E7F4389-F9C6-C249-9A2D-51BE9EE5ED3E}" type="sibTrans" cxnId="{3A04910D-CEC9-8743-9C33-761E66900339}">
      <dgm:prSet/>
      <dgm:spPr/>
      <dgm:t>
        <a:bodyPr/>
        <a:lstStyle/>
        <a:p>
          <a:endParaRPr lang="es-ES_tradnl" sz="2800" b="1" i="0">
            <a:latin typeface="Arial" charset="0"/>
            <a:ea typeface="Arial" charset="0"/>
            <a:cs typeface="Arial" charset="0"/>
          </a:endParaRPr>
        </a:p>
      </dgm:t>
    </dgm:pt>
    <dgm:pt modelId="{C32D459B-6E9B-DA42-B683-DF15EB8087A2}">
      <dgm:prSet custT="1"/>
      <dgm:spPr/>
      <dgm:t>
        <a:bodyPr/>
        <a:lstStyle/>
        <a:p>
          <a:r>
            <a:rPr lang="es-ES_tradnl" sz="1200" b="1" i="0" dirty="0">
              <a:latin typeface="Arial" charset="0"/>
              <a:ea typeface="Arial" charset="0"/>
              <a:cs typeface="Arial" charset="0"/>
            </a:rPr>
            <a:t>21%</a:t>
          </a:r>
        </a:p>
        <a:p>
          <a:r>
            <a:rPr lang="es-ES_tradnl" sz="1200" b="1" i="0" dirty="0">
              <a:latin typeface="Arial" charset="0"/>
              <a:ea typeface="Arial" charset="0"/>
              <a:cs typeface="Arial" charset="0"/>
            </a:rPr>
            <a:t>Quema</a:t>
          </a:r>
        </a:p>
        <a:p>
          <a:r>
            <a:rPr lang="es-ES_tradnl" sz="1200" b="1" i="0" dirty="0">
              <a:latin typeface="Arial" charset="0"/>
              <a:ea typeface="Arial" charset="0"/>
              <a:cs typeface="Arial" charset="0"/>
            </a:rPr>
            <a:t>15,828Gg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a:t>
          </a:r>
        </a:p>
      </dgm:t>
    </dgm:pt>
    <dgm:pt modelId="{03529DFA-3359-AB4D-8822-415624C67B72}" type="parTrans" cxnId="{9269FC6F-FA93-004F-8D72-3919D936B5CA}">
      <dgm:prSet custT="1"/>
      <dgm:spPr/>
      <dgm:t>
        <a:bodyPr/>
        <a:lstStyle/>
        <a:p>
          <a:endParaRPr lang="es-ES_tradnl" sz="800" b="1" i="0">
            <a:latin typeface="Arial" charset="0"/>
            <a:ea typeface="Arial" charset="0"/>
            <a:cs typeface="Arial" charset="0"/>
          </a:endParaRPr>
        </a:p>
      </dgm:t>
    </dgm:pt>
    <dgm:pt modelId="{97CC996B-8D17-2040-8D2B-2CE4F0CD6190}" type="sibTrans" cxnId="{9269FC6F-FA93-004F-8D72-3919D936B5CA}">
      <dgm:prSet/>
      <dgm:spPr/>
      <dgm:t>
        <a:bodyPr/>
        <a:lstStyle/>
        <a:p>
          <a:endParaRPr lang="es-ES_tradnl" sz="2800" b="1" i="0">
            <a:latin typeface="Arial" charset="0"/>
            <a:ea typeface="Arial" charset="0"/>
            <a:cs typeface="Arial" charset="0"/>
          </a:endParaRPr>
        </a:p>
      </dgm:t>
    </dgm:pt>
    <dgm:pt modelId="{327A5791-351F-EE4E-BF4A-E8A6AC7403FE}">
      <dgm:prSet custT="1"/>
      <dgm:spPr/>
      <dgm:t>
        <a:bodyPr/>
        <a:lstStyle/>
        <a:p>
          <a:r>
            <a:rPr lang="es-ES_tradnl" sz="1200" b="1" i="0" dirty="0">
              <a:latin typeface="Arial" charset="0"/>
              <a:ea typeface="Arial" charset="0"/>
              <a:cs typeface="Arial" charset="0"/>
            </a:rPr>
            <a:t>20%</a:t>
          </a:r>
        </a:p>
        <a:p>
          <a:r>
            <a:rPr lang="es-ES_tradnl" sz="1200" b="1" i="0" dirty="0">
              <a:latin typeface="Arial" charset="0"/>
              <a:ea typeface="Arial" charset="0"/>
              <a:cs typeface="Arial" charset="0"/>
            </a:rPr>
            <a:t>Venteo</a:t>
          </a:r>
        </a:p>
        <a:p>
          <a:r>
            <a:rPr lang="es-ES_tradnl" sz="1200" b="1" i="0" dirty="0">
              <a:latin typeface="Arial" charset="0"/>
              <a:ea typeface="Arial" charset="0"/>
              <a:cs typeface="Arial" charset="0"/>
            </a:rPr>
            <a:t>14,939Gg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a:t>
          </a:r>
        </a:p>
      </dgm:t>
    </dgm:pt>
    <dgm:pt modelId="{9E130914-0DBB-BD41-9911-9926D69FF0CD}" type="parTrans" cxnId="{F33198B0-D981-6244-AF2C-9C837DFA74D8}">
      <dgm:prSet custT="1"/>
      <dgm:spPr/>
      <dgm:t>
        <a:bodyPr/>
        <a:lstStyle/>
        <a:p>
          <a:endParaRPr lang="es-ES_tradnl" sz="800" b="1" i="0">
            <a:latin typeface="Arial" charset="0"/>
            <a:ea typeface="Arial" charset="0"/>
            <a:cs typeface="Arial" charset="0"/>
          </a:endParaRPr>
        </a:p>
      </dgm:t>
    </dgm:pt>
    <dgm:pt modelId="{DB5CFAF6-08A3-D641-9780-12A31B131766}" type="sibTrans" cxnId="{F33198B0-D981-6244-AF2C-9C837DFA74D8}">
      <dgm:prSet/>
      <dgm:spPr/>
      <dgm:t>
        <a:bodyPr/>
        <a:lstStyle/>
        <a:p>
          <a:endParaRPr lang="es-ES_tradnl" sz="2800" b="1" i="0">
            <a:latin typeface="Arial" charset="0"/>
            <a:ea typeface="Arial" charset="0"/>
            <a:cs typeface="Arial" charset="0"/>
          </a:endParaRPr>
        </a:p>
      </dgm:t>
    </dgm:pt>
    <dgm:pt modelId="{ACAEFA20-129B-4B4F-A14F-615769FEDC60}">
      <dgm:prSet custT="1"/>
      <dgm:spPr/>
      <dgm:t>
        <a:bodyPr/>
        <a:lstStyle/>
        <a:p>
          <a:r>
            <a:rPr lang="es-ES_tradnl" sz="1200" b="1" i="0" dirty="0">
              <a:latin typeface="Arial" charset="0"/>
              <a:ea typeface="Arial" charset="0"/>
              <a:cs typeface="Arial" charset="0"/>
            </a:rPr>
            <a:t>8% </a:t>
          </a:r>
        </a:p>
        <a:p>
          <a:r>
            <a:rPr lang="es-ES_tradnl" sz="1200" b="1" i="0" dirty="0">
              <a:latin typeface="Arial" charset="0"/>
              <a:ea typeface="Arial" charset="0"/>
              <a:cs typeface="Arial" charset="0"/>
            </a:rPr>
            <a:t>Fugitivas</a:t>
          </a:r>
        </a:p>
        <a:p>
          <a:r>
            <a:rPr lang="es-ES_tradnl" sz="1200" b="1" i="0" dirty="0">
              <a:latin typeface="Arial" charset="0"/>
              <a:ea typeface="Arial" charset="0"/>
              <a:cs typeface="Arial" charset="0"/>
            </a:rPr>
            <a:t>5,702Gg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a:t>
          </a:r>
        </a:p>
      </dgm:t>
    </dgm:pt>
    <dgm:pt modelId="{3367B08E-B0CF-CE48-8122-B61CA5B1EB04}" type="parTrans" cxnId="{32CAD1CD-E0CE-EE48-96E8-2A315100EF2F}">
      <dgm:prSet custT="1"/>
      <dgm:spPr/>
      <dgm:t>
        <a:bodyPr/>
        <a:lstStyle/>
        <a:p>
          <a:endParaRPr lang="es-ES_tradnl" sz="800" b="1" i="0">
            <a:latin typeface="Arial" charset="0"/>
            <a:ea typeface="Arial" charset="0"/>
            <a:cs typeface="Arial" charset="0"/>
          </a:endParaRPr>
        </a:p>
      </dgm:t>
    </dgm:pt>
    <dgm:pt modelId="{408423C5-A2DD-B14D-807D-22D04D501682}" type="sibTrans" cxnId="{32CAD1CD-E0CE-EE48-96E8-2A315100EF2F}">
      <dgm:prSet/>
      <dgm:spPr/>
      <dgm:t>
        <a:bodyPr/>
        <a:lstStyle/>
        <a:p>
          <a:endParaRPr lang="es-ES_tradnl" sz="2800" b="1" i="0">
            <a:latin typeface="Arial" charset="0"/>
            <a:ea typeface="Arial" charset="0"/>
            <a:cs typeface="Arial" charset="0"/>
          </a:endParaRPr>
        </a:p>
      </dgm:t>
    </dgm:pt>
    <dgm:pt modelId="{2C457421-16F0-1C4A-B186-17F82537756A}">
      <dgm:prSet custT="1"/>
      <dgm:spPr/>
      <dgm:t>
        <a:bodyPr/>
        <a:lstStyle/>
        <a:p>
          <a:r>
            <a:rPr lang="es-ES_tradnl" sz="1200" b="1" i="0" dirty="0">
              <a:latin typeface="Arial" charset="0"/>
              <a:ea typeface="Arial" charset="0"/>
              <a:cs typeface="Arial" charset="0"/>
            </a:rPr>
            <a:t>68%</a:t>
          </a:r>
        </a:p>
        <a:p>
          <a:r>
            <a:rPr lang="es-ES_tradnl" sz="1200" b="1" i="0" dirty="0">
              <a:latin typeface="Arial" charset="0"/>
              <a:ea typeface="Arial" charset="0"/>
              <a:cs typeface="Arial" charset="0"/>
            </a:rPr>
            <a:t>Venteo en petróleo</a:t>
          </a:r>
        </a:p>
        <a:p>
          <a:r>
            <a:rPr lang="es-ES_tradnl" sz="1200" b="1" i="0" dirty="0">
              <a:latin typeface="Arial" charset="0"/>
              <a:ea typeface="Arial" charset="0"/>
              <a:cs typeface="Arial" charset="0"/>
            </a:rPr>
            <a:t>10,179Gg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a:t>
          </a:r>
        </a:p>
      </dgm:t>
    </dgm:pt>
    <dgm:pt modelId="{C57C0D52-DAB8-A645-BB49-6D667D0D4477}" type="parTrans" cxnId="{D53FD565-1DEC-BE4C-8E3E-5BDF0878CC9E}">
      <dgm:prSet custT="1"/>
      <dgm:spPr/>
      <dgm:t>
        <a:bodyPr/>
        <a:lstStyle/>
        <a:p>
          <a:endParaRPr lang="es-ES_tradnl" sz="800" b="1" i="0">
            <a:latin typeface="Arial" charset="0"/>
            <a:ea typeface="Arial" charset="0"/>
            <a:cs typeface="Arial" charset="0"/>
          </a:endParaRPr>
        </a:p>
      </dgm:t>
    </dgm:pt>
    <dgm:pt modelId="{E067073C-B298-0E4E-B084-609424F236CA}" type="sibTrans" cxnId="{D53FD565-1DEC-BE4C-8E3E-5BDF0878CC9E}">
      <dgm:prSet/>
      <dgm:spPr/>
      <dgm:t>
        <a:bodyPr/>
        <a:lstStyle/>
        <a:p>
          <a:endParaRPr lang="es-ES_tradnl" sz="2800" b="1" i="0">
            <a:latin typeface="Arial" charset="0"/>
            <a:ea typeface="Arial" charset="0"/>
            <a:cs typeface="Arial" charset="0"/>
          </a:endParaRPr>
        </a:p>
      </dgm:t>
    </dgm:pt>
    <dgm:pt modelId="{340EDF4D-4E9A-BF43-94BA-043F7B290810}">
      <dgm:prSet custT="1"/>
      <dgm:spPr/>
      <dgm:t>
        <a:bodyPr/>
        <a:lstStyle/>
        <a:p>
          <a:r>
            <a:rPr lang="es-ES_tradnl" sz="1200" b="1" i="0" dirty="0">
              <a:latin typeface="Arial" charset="0"/>
              <a:ea typeface="Arial" charset="0"/>
              <a:cs typeface="Arial" charset="0"/>
            </a:rPr>
            <a:t>32%</a:t>
          </a:r>
        </a:p>
        <a:p>
          <a:r>
            <a:rPr lang="es-ES_tradnl" sz="1200" b="1" i="0" dirty="0">
              <a:latin typeface="Arial" charset="0"/>
              <a:ea typeface="Arial" charset="0"/>
              <a:cs typeface="Arial" charset="0"/>
            </a:rPr>
            <a:t>Venteo en gas</a:t>
          </a:r>
        </a:p>
        <a:p>
          <a:r>
            <a:rPr lang="es-ES_tradnl" sz="1200" b="1" i="0" dirty="0">
              <a:latin typeface="Arial" charset="0"/>
              <a:ea typeface="Arial" charset="0"/>
              <a:cs typeface="Arial" charset="0"/>
            </a:rPr>
            <a:t>4,760GgCO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a:t>
          </a:r>
        </a:p>
      </dgm:t>
    </dgm:pt>
    <dgm:pt modelId="{0AD47EA0-3E26-704A-9353-0E5954FB3CF1}" type="parTrans" cxnId="{46009BF0-A728-2F44-8F11-673D12D1E2AA}">
      <dgm:prSet custT="1"/>
      <dgm:spPr/>
      <dgm:t>
        <a:bodyPr/>
        <a:lstStyle/>
        <a:p>
          <a:endParaRPr lang="es-ES_tradnl" sz="800" b="1" i="0">
            <a:latin typeface="Arial" charset="0"/>
            <a:ea typeface="Arial" charset="0"/>
            <a:cs typeface="Arial" charset="0"/>
          </a:endParaRPr>
        </a:p>
      </dgm:t>
    </dgm:pt>
    <dgm:pt modelId="{F5F596A5-D440-D74F-BD72-1E89F17F0202}" type="sibTrans" cxnId="{46009BF0-A728-2F44-8F11-673D12D1E2AA}">
      <dgm:prSet/>
      <dgm:spPr/>
      <dgm:t>
        <a:bodyPr/>
        <a:lstStyle/>
        <a:p>
          <a:endParaRPr lang="es-ES_tradnl" sz="2800" b="1" i="0">
            <a:latin typeface="Arial" charset="0"/>
            <a:ea typeface="Arial" charset="0"/>
            <a:cs typeface="Arial" charset="0"/>
          </a:endParaRPr>
        </a:p>
      </dgm:t>
    </dgm:pt>
    <dgm:pt modelId="{8E5BAEA8-6600-9D47-B949-ADEF0160BAE3}">
      <dgm:prSet custT="1"/>
      <dgm:spPr/>
      <dgm:t>
        <a:bodyPr/>
        <a:lstStyle/>
        <a:p>
          <a:r>
            <a:rPr lang="es-ES_tradnl" sz="1200" b="1" i="0" dirty="0">
              <a:latin typeface="Arial" charset="0"/>
              <a:ea typeface="Arial" charset="0"/>
              <a:cs typeface="Arial" charset="0"/>
            </a:rPr>
            <a:t>50% CO</a:t>
          </a:r>
          <a:r>
            <a:rPr lang="es-ES_tradnl" sz="1200" b="1" i="0" baseline="-25000" dirty="0">
              <a:latin typeface="Arial" charset="0"/>
              <a:ea typeface="Arial" charset="0"/>
              <a:cs typeface="Arial" charset="0"/>
            </a:rPr>
            <a:t>2</a:t>
          </a:r>
        </a:p>
        <a:p>
          <a:r>
            <a:rPr lang="es-ES_tradnl" sz="1200" b="1" i="0" baseline="0" dirty="0">
              <a:latin typeface="Arial" charset="0"/>
              <a:ea typeface="Arial" charset="0"/>
              <a:cs typeface="Arial" charset="0"/>
            </a:rPr>
            <a:t>5,126Gg </a:t>
          </a:r>
          <a:r>
            <a:rPr lang="es-ES_tradnl" sz="1200" b="1" i="0" dirty="0">
              <a:latin typeface="Arial" charset="0"/>
              <a:ea typeface="Arial" charset="0"/>
              <a:cs typeface="Arial" charset="0"/>
            </a:rPr>
            <a:t>CO</a:t>
          </a:r>
          <a:r>
            <a:rPr lang="es-ES_tradnl" sz="1200" b="1" i="0" baseline="-25000" dirty="0">
              <a:latin typeface="Arial" charset="0"/>
              <a:ea typeface="Arial" charset="0"/>
              <a:cs typeface="Arial" charset="0"/>
            </a:rPr>
            <a:t>2</a:t>
          </a:r>
          <a:r>
            <a:rPr lang="es-ES_tradnl" sz="1200" b="1" i="0" baseline="0" dirty="0">
              <a:latin typeface="Arial" charset="0"/>
              <a:ea typeface="Arial" charset="0"/>
              <a:cs typeface="Arial" charset="0"/>
            </a:rPr>
            <a:t>e</a:t>
          </a:r>
        </a:p>
      </dgm:t>
    </dgm:pt>
    <dgm:pt modelId="{66E074C7-8E0B-964A-B1E8-7D45B272C4B9}" type="parTrans" cxnId="{61ADC586-7D66-7D4A-8129-AA6538790207}">
      <dgm:prSet custT="1"/>
      <dgm:spPr/>
      <dgm:t>
        <a:bodyPr/>
        <a:lstStyle/>
        <a:p>
          <a:endParaRPr lang="es-ES_tradnl" sz="800" b="1" i="0">
            <a:latin typeface="Arial" charset="0"/>
            <a:ea typeface="Arial" charset="0"/>
            <a:cs typeface="Arial" charset="0"/>
          </a:endParaRPr>
        </a:p>
      </dgm:t>
    </dgm:pt>
    <dgm:pt modelId="{CB232674-F8DA-CB46-8746-00B7AC42755A}" type="sibTrans" cxnId="{61ADC586-7D66-7D4A-8129-AA6538790207}">
      <dgm:prSet/>
      <dgm:spPr/>
      <dgm:t>
        <a:bodyPr/>
        <a:lstStyle/>
        <a:p>
          <a:endParaRPr lang="es-ES_tradnl" sz="2800" b="1" i="0">
            <a:latin typeface="Arial" charset="0"/>
            <a:ea typeface="Arial" charset="0"/>
            <a:cs typeface="Arial" charset="0"/>
          </a:endParaRPr>
        </a:p>
      </dgm:t>
    </dgm:pt>
    <dgm:pt modelId="{2258D8E7-E97C-A544-89F8-DC118A89FED7}">
      <dgm:prSet custT="1"/>
      <dgm:spPr/>
      <dgm:t>
        <a:bodyPr/>
        <a:lstStyle/>
        <a:p>
          <a:r>
            <a:rPr lang="es-ES_tradnl" sz="1200" b="1" i="0">
              <a:latin typeface="Arial" charset="0"/>
              <a:ea typeface="Arial" charset="0"/>
              <a:cs typeface="Arial" charset="0"/>
            </a:rPr>
            <a:t>50% CH</a:t>
          </a:r>
          <a:r>
            <a:rPr lang="es-ES_tradnl" sz="1200" b="1" i="0" baseline="-25000">
              <a:latin typeface="Arial" charset="0"/>
              <a:ea typeface="Arial" charset="0"/>
              <a:cs typeface="Arial" charset="0"/>
            </a:rPr>
            <a:t>4</a:t>
          </a:r>
        </a:p>
        <a:p>
          <a:r>
            <a:rPr lang="es-ES_tradnl" sz="1200" b="1" i="0" baseline="0">
              <a:latin typeface="Arial" charset="0"/>
              <a:ea typeface="Arial" charset="0"/>
              <a:cs typeface="Arial" charset="0"/>
            </a:rPr>
            <a:t>5,053Gg </a:t>
          </a:r>
          <a:r>
            <a:rPr lang="es-ES_tradnl" sz="1200" b="1" i="0">
              <a:latin typeface="Arial" charset="0"/>
              <a:ea typeface="Arial" charset="0"/>
              <a:cs typeface="Arial" charset="0"/>
            </a:rPr>
            <a:t>CO</a:t>
          </a:r>
          <a:r>
            <a:rPr lang="es-ES_tradnl" sz="1200" b="1" i="0" baseline="-25000">
              <a:latin typeface="Arial" charset="0"/>
              <a:ea typeface="Arial" charset="0"/>
              <a:cs typeface="Arial" charset="0"/>
            </a:rPr>
            <a:t>2</a:t>
          </a:r>
          <a:r>
            <a:rPr lang="es-ES_tradnl" sz="1200" b="1" i="0" baseline="0">
              <a:latin typeface="Arial" charset="0"/>
              <a:ea typeface="Arial" charset="0"/>
              <a:cs typeface="Arial" charset="0"/>
            </a:rPr>
            <a:t>e</a:t>
          </a:r>
          <a:endParaRPr lang="es-ES_tradnl" sz="1200" b="1" i="0" baseline="0" dirty="0">
            <a:latin typeface="Arial" charset="0"/>
            <a:ea typeface="Arial" charset="0"/>
            <a:cs typeface="Arial" charset="0"/>
          </a:endParaRPr>
        </a:p>
      </dgm:t>
    </dgm:pt>
    <dgm:pt modelId="{B4187D8B-83A1-474A-A993-57AF84F09739}" type="parTrans" cxnId="{D0D63F26-8A8B-B346-91D1-B3AA3A2713D6}">
      <dgm:prSet custT="1"/>
      <dgm:spPr/>
      <dgm:t>
        <a:bodyPr/>
        <a:lstStyle/>
        <a:p>
          <a:endParaRPr lang="es-ES_tradnl" sz="800" b="1" i="0">
            <a:latin typeface="Arial" charset="0"/>
            <a:ea typeface="Arial" charset="0"/>
            <a:cs typeface="Arial" charset="0"/>
          </a:endParaRPr>
        </a:p>
      </dgm:t>
    </dgm:pt>
    <dgm:pt modelId="{ECCB4A54-7D65-2E4B-AAA9-932CB569CFD0}" type="sibTrans" cxnId="{D0D63F26-8A8B-B346-91D1-B3AA3A2713D6}">
      <dgm:prSet/>
      <dgm:spPr/>
      <dgm:t>
        <a:bodyPr/>
        <a:lstStyle/>
        <a:p>
          <a:endParaRPr lang="es-ES_tradnl" sz="2800" b="1" i="0">
            <a:latin typeface="Arial" charset="0"/>
            <a:ea typeface="Arial" charset="0"/>
            <a:cs typeface="Arial" charset="0"/>
          </a:endParaRPr>
        </a:p>
      </dgm:t>
    </dgm:pt>
    <dgm:pt modelId="{A02FC6E5-1541-594B-9E6C-A07690072C88}">
      <dgm:prSet custT="1"/>
      <dgm:spPr/>
      <dgm:t>
        <a:bodyPr/>
        <a:lstStyle/>
        <a:p>
          <a:r>
            <a:rPr lang="es-ES_tradnl" sz="1200" b="1" i="0" dirty="0">
              <a:latin typeface="Arial" charset="0"/>
              <a:ea typeface="Arial" charset="0"/>
              <a:cs typeface="Arial" charset="0"/>
            </a:rPr>
            <a:t>33%CO</a:t>
          </a:r>
          <a:r>
            <a:rPr lang="es-ES_tradnl" sz="1200" b="1" i="0" baseline="-25000" dirty="0">
              <a:latin typeface="Arial" charset="0"/>
              <a:ea typeface="Arial" charset="0"/>
              <a:cs typeface="Arial" charset="0"/>
            </a:rPr>
            <a:t>2</a:t>
          </a:r>
          <a:endParaRPr lang="es-ES_tradnl" sz="1200" b="1" i="0" dirty="0">
            <a:latin typeface="Arial" charset="0"/>
            <a:ea typeface="Arial" charset="0"/>
            <a:cs typeface="Arial" charset="0"/>
          </a:endParaRPr>
        </a:p>
        <a:p>
          <a:r>
            <a:rPr lang="es-ES_tradnl" sz="1200" b="1" i="0" dirty="0">
              <a:latin typeface="Arial" charset="0"/>
              <a:ea typeface="Arial" charset="0"/>
              <a:cs typeface="Arial" charset="0"/>
            </a:rPr>
            <a:t>1,569Gg CO</a:t>
          </a:r>
          <a:r>
            <a:rPr lang="es-ES_tradnl" sz="1200" b="1" i="0" baseline="-25000" dirty="0">
              <a:latin typeface="Arial" charset="0"/>
              <a:ea typeface="Arial" charset="0"/>
              <a:cs typeface="Arial" charset="0"/>
            </a:rPr>
            <a:t>2</a:t>
          </a:r>
          <a:r>
            <a:rPr lang="es-ES_tradnl" sz="1200" b="1" i="0" dirty="0">
              <a:latin typeface="Arial" charset="0"/>
              <a:ea typeface="Arial" charset="0"/>
              <a:cs typeface="Arial" charset="0"/>
            </a:rPr>
            <a:t>e </a:t>
          </a:r>
        </a:p>
      </dgm:t>
    </dgm:pt>
    <dgm:pt modelId="{D3F874E9-4EE6-814D-94E9-E678DE69EDD1}" type="parTrans" cxnId="{F9CDE054-C72A-EE4D-938E-C6F0E549437A}">
      <dgm:prSet custT="1"/>
      <dgm:spPr/>
      <dgm:t>
        <a:bodyPr/>
        <a:lstStyle/>
        <a:p>
          <a:endParaRPr lang="es-ES_tradnl" sz="800" b="1" i="0">
            <a:latin typeface="Arial" charset="0"/>
            <a:ea typeface="Arial" charset="0"/>
            <a:cs typeface="Arial" charset="0"/>
          </a:endParaRPr>
        </a:p>
      </dgm:t>
    </dgm:pt>
    <dgm:pt modelId="{7DDDFD3A-7FFC-944E-8A83-CAB6DCD1B174}" type="sibTrans" cxnId="{F9CDE054-C72A-EE4D-938E-C6F0E549437A}">
      <dgm:prSet/>
      <dgm:spPr/>
      <dgm:t>
        <a:bodyPr/>
        <a:lstStyle/>
        <a:p>
          <a:endParaRPr lang="es-ES_tradnl" sz="2800" b="1" i="0">
            <a:latin typeface="Arial" charset="0"/>
            <a:ea typeface="Arial" charset="0"/>
            <a:cs typeface="Arial" charset="0"/>
          </a:endParaRPr>
        </a:p>
      </dgm:t>
    </dgm:pt>
    <dgm:pt modelId="{BE4AACEB-A700-F94F-9FE6-2D3BD47154E7}">
      <dgm:prSet custT="1"/>
      <dgm:spPr/>
      <dgm:t>
        <a:bodyPr/>
        <a:lstStyle/>
        <a:p>
          <a:r>
            <a:rPr lang="es-ES_tradnl" sz="1200" b="1" i="0">
              <a:latin typeface="Arial" charset="0"/>
              <a:ea typeface="Arial" charset="0"/>
              <a:cs typeface="Arial" charset="0"/>
            </a:rPr>
            <a:t>67% CH</a:t>
          </a:r>
          <a:r>
            <a:rPr lang="es-ES_tradnl" sz="1200" b="1" i="0" baseline="-25000">
              <a:latin typeface="Arial" charset="0"/>
              <a:ea typeface="Arial" charset="0"/>
              <a:cs typeface="Arial" charset="0"/>
            </a:rPr>
            <a:t>4</a:t>
          </a:r>
          <a:endParaRPr lang="es-ES_tradnl" sz="1200" b="1" i="0" baseline="0">
            <a:latin typeface="Arial" charset="0"/>
            <a:ea typeface="Arial" charset="0"/>
            <a:cs typeface="Arial" charset="0"/>
          </a:endParaRPr>
        </a:p>
        <a:p>
          <a:r>
            <a:rPr lang="es-ES_tradnl" sz="1200" b="1" i="0" baseline="0">
              <a:latin typeface="Arial" charset="0"/>
              <a:ea typeface="Arial" charset="0"/>
              <a:cs typeface="Arial" charset="0"/>
            </a:rPr>
            <a:t>3,200Gg </a:t>
          </a:r>
          <a:r>
            <a:rPr lang="es-ES_tradnl" sz="1200" b="1" i="0">
              <a:latin typeface="Arial" charset="0"/>
              <a:ea typeface="Arial" charset="0"/>
              <a:cs typeface="Arial" charset="0"/>
            </a:rPr>
            <a:t>CO</a:t>
          </a:r>
          <a:r>
            <a:rPr lang="es-ES_tradnl" sz="1200" b="1" i="0" baseline="-25000">
              <a:latin typeface="Arial" charset="0"/>
              <a:ea typeface="Arial" charset="0"/>
              <a:cs typeface="Arial" charset="0"/>
            </a:rPr>
            <a:t>2</a:t>
          </a:r>
          <a:r>
            <a:rPr lang="es-ES_tradnl" sz="1200" b="1" i="0" baseline="0">
              <a:latin typeface="Arial" charset="0"/>
              <a:ea typeface="Arial" charset="0"/>
              <a:cs typeface="Arial" charset="0"/>
            </a:rPr>
            <a:t>e</a:t>
          </a:r>
          <a:endParaRPr lang="es-ES_tradnl" sz="1200" b="1" i="0" baseline="0" dirty="0">
            <a:latin typeface="Arial" charset="0"/>
            <a:ea typeface="Arial" charset="0"/>
            <a:cs typeface="Arial" charset="0"/>
          </a:endParaRPr>
        </a:p>
      </dgm:t>
    </dgm:pt>
    <dgm:pt modelId="{E0566E7C-9B70-9646-A2F8-8E9131DE60CF}" type="parTrans" cxnId="{17CA483F-A067-6441-B895-64B77C38B978}">
      <dgm:prSet custT="1"/>
      <dgm:spPr/>
      <dgm:t>
        <a:bodyPr/>
        <a:lstStyle/>
        <a:p>
          <a:endParaRPr lang="es-ES_tradnl" sz="800" b="1" i="0">
            <a:latin typeface="Arial" charset="0"/>
            <a:ea typeface="Arial" charset="0"/>
            <a:cs typeface="Arial" charset="0"/>
          </a:endParaRPr>
        </a:p>
      </dgm:t>
    </dgm:pt>
    <dgm:pt modelId="{9A2527A6-9DA0-AA40-9918-87EC1372783E}" type="sibTrans" cxnId="{17CA483F-A067-6441-B895-64B77C38B978}">
      <dgm:prSet/>
      <dgm:spPr/>
      <dgm:t>
        <a:bodyPr/>
        <a:lstStyle/>
        <a:p>
          <a:endParaRPr lang="es-ES_tradnl" sz="2800" b="1" i="0">
            <a:latin typeface="Arial" charset="0"/>
            <a:ea typeface="Arial" charset="0"/>
            <a:cs typeface="Arial" charset="0"/>
          </a:endParaRPr>
        </a:p>
      </dgm:t>
    </dgm:pt>
    <dgm:pt modelId="{7F52DF3F-6606-3545-B10C-3C66C1978F41}">
      <dgm:prSet phldrT="[Texto]" custT="1"/>
      <dgm:spPr/>
      <dgm:t>
        <a:bodyPr/>
        <a:lstStyle/>
        <a:p>
          <a:r>
            <a:rPr lang="es-ES_tradnl" sz="1200" b="1" i="0" dirty="0">
              <a:solidFill>
                <a:schemeClr val="bg1"/>
              </a:solidFill>
              <a:latin typeface="Arial" charset="0"/>
              <a:ea typeface="Arial" charset="0"/>
              <a:cs typeface="Arial" charset="0"/>
            </a:rPr>
            <a:t>Emisiones del sector petróleo y gas en México, 2015</a:t>
          </a:r>
        </a:p>
        <a:p>
          <a:r>
            <a:rPr lang="es-ES_tradnl" sz="1200" b="1" i="0" dirty="0">
              <a:solidFill>
                <a:schemeClr val="bg1"/>
              </a:solidFill>
              <a:latin typeface="Arial" charset="0"/>
              <a:ea typeface="Arial" charset="0"/>
              <a:cs typeface="Arial" charset="0"/>
            </a:rPr>
            <a:t>74,908 </a:t>
          </a:r>
          <a:r>
            <a:rPr lang="es-ES_tradnl" sz="1200" b="1" i="0" dirty="0" err="1">
              <a:solidFill>
                <a:schemeClr val="bg1"/>
              </a:solidFill>
              <a:latin typeface="Arial" charset="0"/>
              <a:ea typeface="Arial" charset="0"/>
              <a:cs typeface="Arial" charset="0"/>
            </a:rPr>
            <a:t>Gg</a:t>
          </a:r>
          <a:r>
            <a:rPr lang="es-ES_tradnl" sz="1200" b="1" i="0" dirty="0">
              <a:solidFill>
                <a:schemeClr val="bg1"/>
              </a:solidFill>
              <a:latin typeface="Arial" charset="0"/>
              <a:ea typeface="Arial" charset="0"/>
              <a:cs typeface="Arial" charset="0"/>
            </a:rPr>
            <a:t> CO</a:t>
          </a:r>
          <a:r>
            <a:rPr lang="es-ES_tradnl" sz="1200" b="1" i="0" baseline="-25000" dirty="0">
              <a:solidFill>
                <a:schemeClr val="bg1"/>
              </a:solidFill>
              <a:latin typeface="Arial" charset="0"/>
              <a:ea typeface="Arial" charset="0"/>
              <a:cs typeface="Arial" charset="0"/>
            </a:rPr>
            <a:t>2</a:t>
          </a:r>
          <a:r>
            <a:rPr lang="es-ES_tradnl" sz="1200" b="1" i="0" dirty="0">
              <a:solidFill>
                <a:schemeClr val="bg1"/>
              </a:solidFill>
              <a:latin typeface="Arial" charset="0"/>
              <a:ea typeface="Arial" charset="0"/>
              <a:cs typeface="Arial" charset="0"/>
            </a:rPr>
            <a:t>e</a:t>
          </a:r>
        </a:p>
      </dgm:t>
    </dgm:pt>
    <dgm:pt modelId="{99936DFC-A731-DC43-8502-23E56C7B3F56}" type="sibTrans" cxnId="{B627D165-BCE0-ED43-AF01-E2E2E84712CC}">
      <dgm:prSet/>
      <dgm:spPr/>
      <dgm:t>
        <a:bodyPr/>
        <a:lstStyle/>
        <a:p>
          <a:endParaRPr lang="es-ES_tradnl" sz="2800" b="1" i="0">
            <a:latin typeface="Arial" charset="0"/>
            <a:ea typeface="Arial" charset="0"/>
            <a:cs typeface="Arial" charset="0"/>
          </a:endParaRPr>
        </a:p>
      </dgm:t>
    </dgm:pt>
    <dgm:pt modelId="{56A20B36-AE72-2544-823D-047B830CF1DE}" type="parTrans" cxnId="{B627D165-BCE0-ED43-AF01-E2E2E84712CC}">
      <dgm:prSet custT="1"/>
      <dgm:spPr/>
      <dgm:t>
        <a:bodyPr/>
        <a:lstStyle/>
        <a:p>
          <a:endParaRPr lang="es-ES_tradnl" sz="800" b="1" i="0">
            <a:latin typeface="Arial" charset="0"/>
            <a:ea typeface="Arial" charset="0"/>
            <a:cs typeface="Arial" charset="0"/>
          </a:endParaRPr>
        </a:p>
      </dgm:t>
    </dgm:pt>
    <dgm:pt modelId="{F7392EC4-6781-534C-95A4-36F29AAD92A3}" type="pres">
      <dgm:prSet presAssocID="{090D6C5F-5882-3C4F-A223-135A6CE6AFA3}" presName="diagram" presStyleCnt="0">
        <dgm:presLayoutVars>
          <dgm:chPref val="1"/>
          <dgm:dir/>
          <dgm:animOne val="branch"/>
          <dgm:animLvl val="lvl"/>
          <dgm:resizeHandles val="exact"/>
        </dgm:presLayoutVars>
      </dgm:prSet>
      <dgm:spPr/>
      <dgm:t>
        <a:bodyPr/>
        <a:lstStyle/>
        <a:p>
          <a:endParaRPr lang="es-ES_tradnl"/>
        </a:p>
      </dgm:t>
    </dgm:pt>
    <dgm:pt modelId="{1EB031C4-DC13-464D-9280-D479BCD36365}" type="pres">
      <dgm:prSet presAssocID="{7F52DF3F-6606-3545-B10C-3C66C1978F41}" presName="root1" presStyleCnt="0"/>
      <dgm:spPr/>
    </dgm:pt>
    <dgm:pt modelId="{311263BF-9A92-CC4F-BEC9-5F0B73F457DC}" type="pres">
      <dgm:prSet presAssocID="{7F52DF3F-6606-3545-B10C-3C66C1978F41}" presName="LevelOneTextNode" presStyleLbl="node0" presStyleIdx="0" presStyleCnt="1" custScaleY="161426">
        <dgm:presLayoutVars>
          <dgm:chPref val="3"/>
        </dgm:presLayoutVars>
      </dgm:prSet>
      <dgm:spPr/>
      <dgm:t>
        <a:bodyPr/>
        <a:lstStyle/>
        <a:p>
          <a:endParaRPr lang="es-ES_tradnl"/>
        </a:p>
      </dgm:t>
    </dgm:pt>
    <dgm:pt modelId="{D7EB746F-9916-FB48-8344-ADDF73A919FA}" type="pres">
      <dgm:prSet presAssocID="{7F52DF3F-6606-3545-B10C-3C66C1978F41}" presName="level2hierChild" presStyleCnt="0"/>
      <dgm:spPr/>
    </dgm:pt>
    <dgm:pt modelId="{44936E45-6C82-9640-AB2C-8D92648C8E99}" type="pres">
      <dgm:prSet presAssocID="{9940946F-C1F1-3049-9D87-893F979513B9}" presName="conn2-1" presStyleLbl="parChTrans1D2" presStyleIdx="0" presStyleCnt="2"/>
      <dgm:spPr/>
      <dgm:t>
        <a:bodyPr/>
        <a:lstStyle/>
        <a:p>
          <a:endParaRPr lang="es-ES_tradnl"/>
        </a:p>
      </dgm:t>
    </dgm:pt>
    <dgm:pt modelId="{1DDBB872-B430-0F42-B2D6-28B4829EBF78}" type="pres">
      <dgm:prSet presAssocID="{9940946F-C1F1-3049-9D87-893F979513B9}" presName="connTx" presStyleLbl="parChTrans1D2" presStyleIdx="0" presStyleCnt="2"/>
      <dgm:spPr/>
      <dgm:t>
        <a:bodyPr/>
        <a:lstStyle/>
        <a:p>
          <a:endParaRPr lang="es-ES_tradnl"/>
        </a:p>
      </dgm:t>
    </dgm:pt>
    <dgm:pt modelId="{41610385-9A19-3C41-B119-EC18C6BD9648}" type="pres">
      <dgm:prSet presAssocID="{286384FF-8EE9-9647-9678-D6CF7ACEFE7C}" presName="root2" presStyleCnt="0"/>
      <dgm:spPr/>
    </dgm:pt>
    <dgm:pt modelId="{B720A307-42C2-6147-9ABF-0A2E80A001AC}" type="pres">
      <dgm:prSet presAssocID="{286384FF-8EE9-9647-9678-D6CF7ACEFE7C}" presName="LevelTwoTextNode" presStyleLbl="node2" presStyleIdx="0" presStyleCnt="2">
        <dgm:presLayoutVars>
          <dgm:chPref val="3"/>
        </dgm:presLayoutVars>
      </dgm:prSet>
      <dgm:spPr/>
      <dgm:t>
        <a:bodyPr/>
        <a:lstStyle/>
        <a:p>
          <a:endParaRPr lang="es-ES_tradnl"/>
        </a:p>
      </dgm:t>
    </dgm:pt>
    <dgm:pt modelId="{597F8548-DC55-A644-8F50-4949AF2B85FF}" type="pres">
      <dgm:prSet presAssocID="{286384FF-8EE9-9647-9678-D6CF7ACEFE7C}" presName="level3hierChild" presStyleCnt="0"/>
      <dgm:spPr/>
    </dgm:pt>
    <dgm:pt modelId="{C5449ECC-50D3-2F40-8A77-BB0A9CD88C33}" type="pres">
      <dgm:prSet presAssocID="{7CD88C8A-4BF4-1245-97DD-1B971C7176E0}" presName="conn2-1" presStyleLbl="parChTrans1D3" presStyleIdx="0" presStyleCnt="5"/>
      <dgm:spPr/>
      <dgm:t>
        <a:bodyPr/>
        <a:lstStyle/>
        <a:p>
          <a:endParaRPr lang="es-ES_tradnl"/>
        </a:p>
      </dgm:t>
    </dgm:pt>
    <dgm:pt modelId="{AE934EBF-02B7-4E4D-830C-23F37FF9189C}" type="pres">
      <dgm:prSet presAssocID="{7CD88C8A-4BF4-1245-97DD-1B971C7176E0}" presName="connTx" presStyleLbl="parChTrans1D3" presStyleIdx="0" presStyleCnt="5"/>
      <dgm:spPr/>
      <dgm:t>
        <a:bodyPr/>
        <a:lstStyle/>
        <a:p>
          <a:endParaRPr lang="es-ES_tradnl"/>
        </a:p>
      </dgm:t>
    </dgm:pt>
    <dgm:pt modelId="{C8AEABE2-7451-B247-BA6F-FF1F615C0DD1}" type="pres">
      <dgm:prSet presAssocID="{A093215D-E641-FE45-B244-030AFE747731}" presName="root2" presStyleCnt="0"/>
      <dgm:spPr/>
    </dgm:pt>
    <dgm:pt modelId="{BFBDD428-742F-344C-820A-5FA29EC75B25}" type="pres">
      <dgm:prSet presAssocID="{A093215D-E641-FE45-B244-030AFE747731}" presName="LevelTwoTextNode" presStyleLbl="node3" presStyleIdx="0" presStyleCnt="5">
        <dgm:presLayoutVars>
          <dgm:chPref val="3"/>
        </dgm:presLayoutVars>
      </dgm:prSet>
      <dgm:spPr/>
      <dgm:t>
        <a:bodyPr/>
        <a:lstStyle/>
        <a:p>
          <a:endParaRPr lang="es-ES_tradnl"/>
        </a:p>
      </dgm:t>
    </dgm:pt>
    <dgm:pt modelId="{CED5216C-A2C9-8248-9D91-B165AA3D36D9}" type="pres">
      <dgm:prSet presAssocID="{A093215D-E641-FE45-B244-030AFE747731}" presName="level3hierChild" presStyleCnt="0"/>
      <dgm:spPr/>
    </dgm:pt>
    <dgm:pt modelId="{6A175EAC-D2D5-564C-B3C4-7F942D8F05AE}" type="pres">
      <dgm:prSet presAssocID="{551D968B-369A-BF46-B9DB-56DE9C5F6F0B}" presName="conn2-1" presStyleLbl="parChTrans1D3" presStyleIdx="1" presStyleCnt="5"/>
      <dgm:spPr/>
      <dgm:t>
        <a:bodyPr/>
        <a:lstStyle/>
        <a:p>
          <a:endParaRPr lang="es-ES_tradnl"/>
        </a:p>
      </dgm:t>
    </dgm:pt>
    <dgm:pt modelId="{8528EE34-9E34-C94B-B3E7-8593CE8F347E}" type="pres">
      <dgm:prSet presAssocID="{551D968B-369A-BF46-B9DB-56DE9C5F6F0B}" presName="connTx" presStyleLbl="parChTrans1D3" presStyleIdx="1" presStyleCnt="5"/>
      <dgm:spPr/>
      <dgm:t>
        <a:bodyPr/>
        <a:lstStyle/>
        <a:p>
          <a:endParaRPr lang="es-ES_tradnl"/>
        </a:p>
      </dgm:t>
    </dgm:pt>
    <dgm:pt modelId="{B0D8E116-A883-194F-90E3-CD04C6CFE011}" type="pres">
      <dgm:prSet presAssocID="{E18C6149-4EE5-6942-9061-1D78F9B51818}" presName="root2" presStyleCnt="0"/>
      <dgm:spPr/>
    </dgm:pt>
    <dgm:pt modelId="{A441DB6B-0565-FA40-9BB0-F1CCA975BAC9}" type="pres">
      <dgm:prSet presAssocID="{E18C6149-4EE5-6942-9061-1D78F9B51818}" presName="LevelTwoTextNode" presStyleLbl="node3" presStyleIdx="1" presStyleCnt="5">
        <dgm:presLayoutVars>
          <dgm:chPref val="3"/>
        </dgm:presLayoutVars>
      </dgm:prSet>
      <dgm:spPr/>
      <dgm:t>
        <a:bodyPr/>
        <a:lstStyle/>
        <a:p>
          <a:endParaRPr lang="es-ES_tradnl"/>
        </a:p>
      </dgm:t>
    </dgm:pt>
    <dgm:pt modelId="{2EFEE130-1174-4F46-9DF7-C4ACE9045AEF}" type="pres">
      <dgm:prSet presAssocID="{E18C6149-4EE5-6942-9061-1D78F9B51818}" presName="level3hierChild" presStyleCnt="0"/>
      <dgm:spPr/>
    </dgm:pt>
    <dgm:pt modelId="{DEBDDF03-EA73-BE42-9124-D13C8003E2DF}" type="pres">
      <dgm:prSet presAssocID="{9705E8E3-4CB9-D141-96EC-B50EE4A9C9CA}" presName="conn2-1" presStyleLbl="parChTrans1D2" presStyleIdx="1" presStyleCnt="2"/>
      <dgm:spPr/>
      <dgm:t>
        <a:bodyPr/>
        <a:lstStyle/>
        <a:p>
          <a:endParaRPr lang="es-ES_tradnl"/>
        </a:p>
      </dgm:t>
    </dgm:pt>
    <dgm:pt modelId="{F2246ED8-E2F6-7944-9818-11B81EF95275}" type="pres">
      <dgm:prSet presAssocID="{9705E8E3-4CB9-D141-96EC-B50EE4A9C9CA}" presName="connTx" presStyleLbl="parChTrans1D2" presStyleIdx="1" presStyleCnt="2"/>
      <dgm:spPr/>
      <dgm:t>
        <a:bodyPr/>
        <a:lstStyle/>
        <a:p>
          <a:endParaRPr lang="es-ES_tradnl"/>
        </a:p>
      </dgm:t>
    </dgm:pt>
    <dgm:pt modelId="{817164F6-8943-C247-B754-B111923846C6}" type="pres">
      <dgm:prSet presAssocID="{E8BCAC21-7EF2-C640-974B-DB2C2B73DB35}" presName="root2" presStyleCnt="0"/>
      <dgm:spPr/>
    </dgm:pt>
    <dgm:pt modelId="{4F829B7A-1BFC-2948-A033-38EBB2206AB8}" type="pres">
      <dgm:prSet presAssocID="{E8BCAC21-7EF2-C640-974B-DB2C2B73DB35}" presName="LevelTwoTextNode" presStyleLbl="node2" presStyleIdx="1" presStyleCnt="2">
        <dgm:presLayoutVars>
          <dgm:chPref val="3"/>
        </dgm:presLayoutVars>
      </dgm:prSet>
      <dgm:spPr/>
      <dgm:t>
        <a:bodyPr/>
        <a:lstStyle/>
        <a:p>
          <a:endParaRPr lang="es-ES_tradnl"/>
        </a:p>
      </dgm:t>
    </dgm:pt>
    <dgm:pt modelId="{6D6FBBF4-0CA0-014B-8451-4E088117ADC5}" type="pres">
      <dgm:prSet presAssocID="{E8BCAC21-7EF2-C640-974B-DB2C2B73DB35}" presName="level3hierChild" presStyleCnt="0"/>
      <dgm:spPr/>
    </dgm:pt>
    <dgm:pt modelId="{D1CAF2CC-0E64-8C44-A7C3-1EC4B98ECA32}" type="pres">
      <dgm:prSet presAssocID="{03529DFA-3359-AB4D-8822-415624C67B72}" presName="conn2-1" presStyleLbl="parChTrans1D3" presStyleIdx="2" presStyleCnt="5"/>
      <dgm:spPr/>
      <dgm:t>
        <a:bodyPr/>
        <a:lstStyle/>
        <a:p>
          <a:endParaRPr lang="es-ES_tradnl"/>
        </a:p>
      </dgm:t>
    </dgm:pt>
    <dgm:pt modelId="{7BE17F44-74C2-C047-9659-06C1A73507D5}" type="pres">
      <dgm:prSet presAssocID="{03529DFA-3359-AB4D-8822-415624C67B72}" presName="connTx" presStyleLbl="parChTrans1D3" presStyleIdx="2" presStyleCnt="5"/>
      <dgm:spPr/>
      <dgm:t>
        <a:bodyPr/>
        <a:lstStyle/>
        <a:p>
          <a:endParaRPr lang="es-ES_tradnl"/>
        </a:p>
      </dgm:t>
    </dgm:pt>
    <dgm:pt modelId="{D5F7B111-B4D4-C04D-97A5-378C7F7E77E1}" type="pres">
      <dgm:prSet presAssocID="{C32D459B-6E9B-DA42-B683-DF15EB8087A2}" presName="root2" presStyleCnt="0"/>
      <dgm:spPr/>
    </dgm:pt>
    <dgm:pt modelId="{F74175CB-F718-4943-A527-F637CB808AFB}" type="pres">
      <dgm:prSet presAssocID="{C32D459B-6E9B-DA42-B683-DF15EB8087A2}" presName="LevelTwoTextNode" presStyleLbl="node3" presStyleIdx="2" presStyleCnt="5">
        <dgm:presLayoutVars>
          <dgm:chPref val="3"/>
        </dgm:presLayoutVars>
      </dgm:prSet>
      <dgm:spPr/>
      <dgm:t>
        <a:bodyPr/>
        <a:lstStyle/>
        <a:p>
          <a:endParaRPr lang="es-ES_tradnl"/>
        </a:p>
      </dgm:t>
    </dgm:pt>
    <dgm:pt modelId="{76C67041-7CA6-E242-BE18-B6C19CE4E3F4}" type="pres">
      <dgm:prSet presAssocID="{C32D459B-6E9B-DA42-B683-DF15EB8087A2}" presName="level3hierChild" presStyleCnt="0"/>
      <dgm:spPr/>
    </dgm:pt>
    <dgm:pt modelId="{344B3630-D53D-A041-9C56-D40E8757E95A}" type="pres">
      <dgm:prSet presAssocID="{9E130914-0DBB-BD41-9911-9926D69FF0CD}" presName="conn2-1" presStyleLbl="parChTrans1D3" presStyleIdx="3" presStyleCnt="5"/>
      <dgm:spPr/>
      <dgm:t>
        <a:bodyPr/>
        <a:lstStyle/>
        <a:p>
          <a:endParaRPr lang="es-ES_tradnl"/>
        </a:p>
      </dgm:t>
    </dgm:pt>
    <dgm:pt modelId="{187DD5A8-AA3A-5949-B808-6B25DA60339D}" type="pres">
      <dgm:prSet presAssocID="{9E130914-0DBB-BD41-9911-9926D69FF0CD}" presName="connTx" presStyleLbl="parChTrans1D3" presStyleIdx="3" presStyleCnt="5"/>
      <dgm:spPr/>
      <dgm:t>
        <a:bodyPr/>
        <a:lstStyle/>
        <a:p>
          <a:endParaRPr lang="es-ES_tradnl"/>
        </a:p>
      </dgm:t>
    </dgm:pt>
    <dgm:pt modelId="{F3FC4F9C-583C-2143-AD2E-FCB3348187BF}" type="pres">
      <dgm:prSet presAssocID="{327A5791-351F-EE4E-BF4A-E8A6AC7403FE}" presName="root2" presStyleCnt="0"/>
      <dgm:spPr/>
    </dgm:pt>
    <dgm:pt modelId="{1B062138-43CD-FE46-995F-A45943019093}" type="pres">
      <dgm:prSet presAssocID="{327A5791-351F-EE4E-BF4A-E8A6AC7403FE}" presName="LevelTwoTextNode" presStyleLbl="node3" presStyleIdx="3" presStyleCnt="5">
        <dgm:presLayoutVars>
          <dgm:chPref val="3"/>
        </dgm:presLayoutVars>
      </dgm:prSet>
      <dgm:spPr/>
      <dgm:t>
        <a:bodyPr/>
        <a:lstStyle/>
        <a:p>
          <a:endParaRPr lang="es-ES_tradnl"/>
        </a:p>
      </dgm:t>
    </dgm:pt>
    <dgm:pt modelId="{EF120C08-50F6-344E-A44C-82826461E37F}" type="pres">
      <dgm:prSet presAssocID="{327A5791-351F-EE4E-BF4A-E8A6AC7403FE}" presName="level3hierChild" presStyleCnt="0"/>
      <dgm:spPr/>
    </dgm:pt>
    <dgm:pt modelId="{FCB59A5E-B6E9-864A-9C50-B89D3F261EDA}" type="pres">
      <dgm:prSet presAssocID="{C57C0D52-DAB8-A645-BB49-6D667D0D4477}" presName="conn2-1" presStyleLbl="parChTrans1D4" presStyleIdx="0" presStyleCnt="6"/>
      <dgm:spPr/>
      <dgm:t>
        <a:bodyPr/>
        <a:lstStyle/>
        <a:p>
          <a:endParaRPr lang="es-ES_tradnl"/>
        </a:p>
      </dgm:t>
    </dgm:pt>
    <dgm:pt modelId="{06B16E19-1F40-8149-B9AB-69D3A4437347}" type="pres">
      <dgm:prSet presAssocID="{C57C0D52-DAB8-A645-BB49-6D667D0D4477}" presName="connTx" presStyleLbl="parChTrans1D4" presStyleIdx="0" presStyleCnt="6"/>
      <dgm:spPr/>
      <dgm:t>
        <a:bodyPr/>
        <a:lstStyle/>
        <a:p>
          <a:endParaRPr lang="es-ES_tradnl"/>
        </a:p>
      </dgm:t>
    </dgm:pt>
    <dgm:pt modelId="{EE9977E1-3F6B-9644-8CB3-CF830DE17F88}" type="pres">
      <dgm:prSet presAssocID="{2C457421-16F0-1C4A-B186-17F82537756A}" presName="root2" presStyleCnt="0"/>
      <dgm:spPr/>
    </dgm:pt>
    <dgm:pt modelId="{E7F7D829-24EB-2348-BFFD-7B061177AB75}" type="pres">
      <dgm:prSet presAssocID="{2C457421-16F0-1C4A-B186-17F82537756A}" presName="LevelTwoTextNode" presStyleLbl="node4" presStyleIdx="0" presStyleCnt="6">
        <dgm:presLayoutVars>
          <dgm:chPref val="3"/>
        </dgm:presLayoutVars>
      </dgm:prSet>
      <dgm:spPr/>
      <dgm:t>
        <a:bodyPr/>
        <a:lstStyle/>
        <a:p>
          <a:endParaRPr lang="es-ES_tradnl"/>
        </a:p>
      </dgm:t>
    </dgm:pt>
    <dgm:pt modelId="{923EB6CA-124A-124D-BCB7-9AAED3DA1C9E}" type="pres">
      <dgm:prSet presAssocID="{2C457421-16F0-1C4A-B186-17F82537756A}" presName="level3hierChild" presStyleCnt="0"/>
      <dgm:spPr/>
    </dgm:pt>
    <dgm:pt modelId="{7394043F-BE42-094A-A879-FC40F1F74771}" type="pres">
      <dgm:prSet presAssocID="{66E074C7-8E0B-964A-B1E8-7D45B272C4B9}" presName="conn2-1" presStyleLbl="parChTrans1D4" presStyleIdx="1" presStyleCnt="6"/>
      <dgm:spPr/>
      <dgm:t>
        <a:bodyPr/>
        <a:lstStyle/>
        <a:p>
          <a:endParaRPr lang="es-ES_tradnl"/>
        </a:p>
      </dgm:t>
    </dgm:pt>
    <dgm:pt modelId="{A6A81872-5717-A143-A85E-9045FC227A04}" type="pres">
      <dgm:prSet presAssocID="{66E074C7-8E0B-964A-B1E8-7D45B272C4B9}" presName="connTx" presStyleLbl="parChTrans1D4" presStyleIdx="1" presStyleCnt="6"/>
      <dgm:spPr/>
      <dgm:t>
        <a:bodyPr/>
        <a:lstStyle/>
        <a:p>
          <a:endParaRPr lang="es-ES_tradnl"/>
        </a:p>
      </dgm:t>
    </dgm:pt>
    <dgm:pt modelId="{F8E3C11B-2504-7145-8933-6C9D16A85AEB}" type="pres">
      <dgm:prSet presAssocID="{8E5BAEA8-6600-9D47-B949-ADEF0160BAE3}" presName="root2" presStyleCnt="0"/>
      <dgm:spPr/>
    </dgm:pt>
    <dgm:pt modelId="{9036F0E9-6442-3C4C-BFC9-C2E17BDE9BE2}" type="pres">
      <dgm:prSet presAssocID="{8E5BAEA8-6600-9D47-B949-ADEF0160BAE3}" presName="LevelTwoTextNode" presStyleLbl="node4" presStyleIdx="1" presStyleCnt="6">
        <dgm:presLayoutVars>
          <dgm:chPref val="3"/>
        </dgm:presLayoutVars>
      </dgm:prSet>
      <dgm:spPr/>
      <dgm:t>
        <a:bodyPr/>
        <a:lstStyle/>
        <a:p>
          <a:endParaRPr lang="es-ES_tradnl"/>
        </a:p>
      </dgm:t>
    </dgm:pt>
    <dgm:pt modelId="{B0132C09-B3E3-0B4D-A175-0D961ECF18F9}" type="pres">
      <dgm:prSet presAssocID="{8E5BAEA8-6600-9D47-B949-ADEF0160BAE3}" presName="level3hierChild" presStyleCnt="0"/>
      <dgm:spPr/>
    </dgm:pt>
    <dgm:pt modelId="{0236FACE-1A9C-F649-87EA-1212AFAE8DAE}" type="pres">
      <dgm:prSet presAssocID="{B4187D8B-83A1-474A-A993-57AF84F09739}" presName="conn2-1" presStyleLbl="parChTrans1D4" presStyleIdx="2" presStyleCnt="6"/>
      <dgm:spPr/>
      <dgm:t>
        <a:bodyPr/>
        <a:lstStyle/>
        <a:p>
          <a:endParaRPr lang="es-ES_tradnl"/>
        </a:p>
      </dgm:t>
    </dgm:pt>
    <dgm:pt modelId="{CD9F03D1-9FEF-C44E-9280-2D33A26C976B}" type="pres">
      <dgm:prSet presAssocID="{B4187D8B-83A1-474A-A993-57AF84F09739}" presName="connTx" presStyleLbl="parChTrans1D4" presStyleIdx="2" presStyleCnt="6"/>
      <dgm:spPr/>
      <dgm:t>
        <a:bodyPr/>
        <a:lstStyle/>
        <a:p>
          <a:endParaRPr lang="es-ES_tradnl"/>
        </a:p>
      </dgm:t>
    </dgm:pt>
    <dgm:pt modelId="{57BCADAC-D411-8C49-8538-6506E3F02278}" type="pres">
      <dgm:prSet presAssocID="{2258D8E7-E97C-A544-89F8-DC118A89FED7}" presName="root2" presStyleCnt="0"/>
      <dgm:spPr/>
    </dgm:pt>
    <dgm:pt modelId="{B8950112-20D0-A845-A65A-A06D1AEEA2AD}" type="pres">
      <dgm:prSet presAssocID="{2258D8E7-E97C-A544-89F8-DC118A89FED7}" presName="LevelTwoTextNode" presStyleLbl="node4" presStyleIdx="2" presStyleCnt="6">
        <dgm:presLayoutVars>
          <dgm:chPref val="3"/>
        </dgm:presLayoutVars>
      </dgm:prSet>
      <dgm:spPr/>
      <dgm:t>
        <a:bodyPr/>
        <a:lstStyle/>
        <a:p>
          <a:endParaRPr lang="es-ES_tradnl"/>
        </a:p>
      </dgm:t>
    </dgm:pt>
    <dgm:pt modelId="{DFA759C1-F203-6A4A-A9B6-E1C054803DD5}" type="pres">
      <dgm:prSet presAssocID="{2258D8E7-E97C-A544-89F8-DC118A89FED7}" presName="level3hierChild" presStyleCnt="0"/>
      <dgm:spPr/>
    </dgm:pt>
    <dgm:pt modelId="{A430622B-64B8-394C-BC8E-ACDABB93B4F7}" type="pres">
      <dgm:prSet presAssocID="{0AD47EA0-3E26-704A-9353-0E5954FB3CF1}" presName="conn2-1" presStyleLbl="parChTrans1D4" presStyleIdx="3" presStyleCnt="6"/>
      <dgm:spPr/>
      <dgm:t>
        <a:bodyPr/>
        <a:lstStyle/>
        <a:p>
          <a:endParaRPr lang="es-ES_tradnl"/>
        </a:p>
      </dgm:t>
    </dgm:pt>
    <dgm:pt modelId="{E56DAB3E-BE40-1B49-AAB3-42ECC22C6B9C}" type="pres">
      <dgm:prSet presAssocID="{0AD47EA0-3E26-704A-9353-0E5954FB3CF1}" presName="connTx" presStyleLbl="parChTrans1D4" presStyleIdx="3" presStyleCnt="6"/>
      <dgm:spPr/>
      <dgm:t>
        <a:bodyPr/>
        <a:lstStyle/>
        <a:p>
          <a:endParaRPr lang="es-ES_tradnl"/>
        </a:p>
      </dgm:t>
    </dgm:pt>
    <dgm:pt modelId="{707EE0FA-5F2A-8B40-8E14-AFC9A3129072}" type="pres">
      <dgm:prSet presAssocID="{340EDF4D-4E9A-BF43-94BA-043F7B290810}" presName="root2" presStyleCnt="0"/>
      <dgm:spPr/>
    </dgm:pt>
    <dgm:pt modelId="{3483AA46-9DD0-524D-9899-559AB3BF23DD}" type="pres">
      <dgm:prSet presAssocID="{340EDF4D-4E9A-BF43-94BA-043F7B290810}" presName="LevelTwoTextNode" presStyleLbl="node4" presStyleIdx="3" presStyleCnt="6">
        <dgm:presLayoutVars>
          <dgm:chPref val="3"/>
        </dgm:presLayoutVars>
      </dgm:prSet>
      <dgm:spPr/>
      <dgm:t>
        <a:bodyPr/>
        <a:lstStyle/>
        <a:p>
          <a:endParaRPr lang="es-ES_tradnl"/>
        </a:p>
      </dgm:t>
    </dgm:pt>
    <dgm:pt modelId="{2C6C60AA-331B-B54B-9C21-D7C547D9B06D}" type="pres">
      <dgm:prSet presAssocID="{340EDF4D-4E9A-BF43-94BA-043F7B290810}" presName="level3hierChild" presStyleCnt="0"/>
      <dgm:spPr/>
    </dgm:pt>
    <dgm:pt modelId="{7FF03961-9DDF-A043-9AAE-4B3ACC1867B2}" type="pres">
      <dgm:prSet presAssocID="{D3F874E9-4EE6-814D-94E9-E678DE69EDD1}" presName="conn2-1" presStyleLbl="parChTrans1D4" presStyleIdx="4" presStyleCnt="6"/>
      <dgm:spPr/>
      <dgm:t>
        <a:bodyPr/>
        <a:lstStyle/>
        <a:p>
          <a:endParaRPr lang="es-ES_tradnl"/>
        </a:p>
      </dgm:t>
    </dgm:pt>
    <dgm:pt modelId="{00E32E41-311F-6643-AB38-8AED5736466A}" type="pres">
      <dgm:prSet presAssocID="{D3F874E9-4EE6-814D-94E9-E678DE69EDD1}" presName="connTx" presStyleLbl="parChTrans1D4" presStyleIdx="4" presStyleCnt="6"/>
      <dgm:spPr/>
      <dgm:t>
        <a:bodyPr/>
        <a:lstStyle/>
        <a:p>
          <a:endParaRPr lang="es-ES_tradnl"/>
        </a:p>
      </dgm:t>
    </dgm:pt>
    <dgm:pt modelId="{736642BB-103F-CE4C-BDFF-146BAD441E3D}" type="pres">
      <dgm:prSet presAssocID="{A02FC6E5-1541-594B-9E6C-A07690072C88}" presName="root2" presStyleCnt="0"/>
      <dgm:spPr/>
    </dgm:pt>
    <dgm:pt modelId="{980F753F-B006-1D46-93C6-E3FB40691E39}" type="pres">
      <dgm:prSet presAssocID="{A02FC6E5-1541-594B-9E6C-A07690072C88}" presName="LevelTwoTextNode" presStyleLbl="node4" presStyleIdx="4" presStyleCnt="6">
        <dgm:presLayoutVars>
          <dgm:chPref val="3"/>
        </dgm:presLayoutVars>
      </dgm:prSet>
      <dgm:spPr/>
      <dgm:t>
        <a:bodyPr/>
        <a:lstStyle/>
        <a:p>
          <a:endParaRPr lang="es-ES_tradnl"/>
        </a:p>
      </dgm:t>
    </dgm:pt>
    <dgm:pt modelId="{A32F0F1A-6C2B-CD4B-A1B2-5839AA08C0DE}" type="pres">
      <dgm:prSet presAssocID="{A02FC6E5-1541-594B-9E6C-A07690072C88}" presName="level3hierChild" presStyleCnt="0"/>
      <dgm:spPr/>
    </dgm:pt>
    <dgm:pt modelId="{649D8AF9-3596-4B4B-A782-E39392BB659F}" type="pres">
      <dgm:prSet presAssocID="{E0566E7C-9B70-9646-A2F8-8E9131DE60CF}" presName="conn2-1" presStyleLbl="parChTrans1D4" presStyleIdx="5" presStyleCnt="6"/>
      <dgm:spPr/>
      <dgm:t>
        <a:bodyPr/>
        <a:lstStyle/>
        <a:p>
          <a:endParaRPr lang="es-ES_tradnl"/>
        </a:p>
      </dgm:t>
    </dgm:pt>
    <dgm:pt modelId="{53F69900-870E-C745-877C-6AB7993B296E}" type="pres">
      <dgm:prSet presAssocID="{E0566E7C-9B70-9646-A2F8-8E9131DE60CF}" presName="connTx" presStyleLbl="parChTrans1D4" presStyleIdx="5" presStyleCnt="6"/>
      <dgm:spPr/>
      <dgm:t>
        <a:bodyPr/>
        <a:lstStyle/>
        <a:p>
          <a:endParaRPr lang="es-ES_tradnl"/>
        </a:p>
      </dgm:t>
    </dgm:pt>
    <dgm:pt modelId="{E636DB16-32DB-8C4E-9B58-0F8D34BDA69D}" type="pres">
      <dgm:prSet presAssocID="{BE4AACEB-A700-F94F-9FE6-2D3BD47154E7}" presName="root2" presStyleCnt="0"/>
      <dgm:spPr/>
    </dgm:pt>
    <dgm:pt modelId="{551E2A39-C801-914F-A912-00B84234A0E0}" type="pres">
      <dgm:prSet presAssocID="{BE4AACEB-A700-F94F-9FE6-2D3BD47154E7}" presName="LevelTwoTextNode" presStyleLbl="node4" presStyleIdx="5" presStyleCnt="6">
        <dgm:presLayoutVars>
          <dgm:chPref val="3"/>
        </dgm:presLayoutVars>
      </dgm:prSet>
      <dgm:spPr/>
      <dgm:t>
        <a:bodyPr/>
        <a:lstStyle/>
        <a:p>
          <a:endParaRPr lang="es-ES_tradnl"/>
        </a:p>
      </dgm:t>
    </dgm:pt>
    <dgm:pt modelId="{67FE729A-82F1-6246-AB0A-085B615D8138}" type="pres">
      <dgm:prSet presAssocID="{BE4AACEB-A700-F94F-9FE6-2D3BD47154E7}" presName="level3hierChild" presStyleCnt="0"/>
      <dgm:spPr/>
    </dgm:pt>
    <dgm:pt modelId="{479C8DD3-44DB-924C-8358-97913C964327}" type="pres">
      <dgm:prSet presAssocID="{3367B08E-B0CF-CE48-8122-B61CA5B1EB04}" presName="conn2-1" presStyleLbl="parChTrans1D3" presStyleIdx="4" presStyleCnt="5"/>
      <dgm:spPr/>
      <dgm:t>
        <a:bodyPr/>
        <a:lstStyle/>
        <a:p>
          <a:endParaRPr lang="es-ES_tradnl"/>
        </a:p>
      </dgm:t>
    </dgm:pt>
    <dgm:pt modelId="{926578C3-D560-6D42-9AF6-37C94641333A}" type="pres">
      <dgm:prSet presAssocID="{3367B08E-B0CF-CE48-8122-B61CA5B1EB04}" presName="connTx" presStyleLbl="parChTrans1D3" presStyleIdx="4" presStyleCnt="5"/>
      <dgm:spPr/>
      <dgm:t>
        <a:bodyPr/>
        <a:lstStyle/>
        <a:p>
          <a:endParaRPr lang="es-ES_tradnl"/>
        </a:p>
      </dgm:t>
    </dgm:pt>
    <dgm:pt modelId="{DEB92CE7-2FA3-0244-B294-451A96799954}" type="pres">
      <dgm:prSet presAssocID="{ACAEFA20-129B-4B4F-A14F-615769FEDC60}" presName="root2" presStyleCnt="0"/>
      <dgm:spPr/>
    </dgm:pt>
    <dgm:pt modelId="{F748D806-7204-A743-9DDA-91B04B3BF0F1}" type="pres">
      <dgm:prSet presAssocID="{ACAEFA20-129B-4B4F-A14F-615769FEDC60}" presName="LevelTwoTextNode" presStyleLbl="node3" presStyleIdx="4" presStyleCnt="5">
        <dgm:presLayoutVars>
          <dgm:chPref val="3"/>
        </dgm:presLayoutVars>
      </dgm:prSet>
      <dgm:spPr/>
      <dgm:t>
        <a:bodyPr/>
        <a:lstStyle/>
        <a:p>
          <a:endParaRPr lang="es-ES_tradnl"/>
        </a:p>
      </dgm:t>
    </dgm:pt>
    <dgm:pt modelId="{9E56B7DD-A2F1-6E45-9635-338593B862EE}" type="pres">
      <dgm:prSet presAssocID="{ACAEFA20-129B-4B4F-A14F-615769FEDC60}" presName="level3hierChild" presStyleCnt="0"/>
      <dgm:spPr/>
    </dgm:pt>
  </dgm:ptLst>
  <dgm:cxnLst>
    <dgm:cxn modelId="{731DAC0F-C142-6D40-8B44-59EDBED90844}" type="presOf" srcId="{B4187D8B-83A1-474A-A993-57AF84F09739}" destId="{CD9F03D1-9FEF-C44E-9280-2D33A26C976B}" srcOrd="1" destOrd="0" presId="urn:microsoft.com/office/officeart/2005/8/layout/hierarchy2"/>
    <dgm:cxn modelId="{E6BAB580-E3C5-114E-A67D-231778F5465D}" type="presOf" srcId="{C57C0D52-DAB8-A645-BB49-6D667D0D4477}" destId="{FCB59A5E-B6E9-864A-9C50-B89D3F261EDA}" srcOrd="0" destOrd="0" presId="urn:microsoft.com/office/officeart/2005/8/layout/hierarchy2"/>
    <dgm:cxn modelId="{DF4A01BA-0054-4C49-91B3-C65687FA9DF9}" type="presOf" srcId="{B4187D8B-83A1-474A-A993-57AF84F09739}" destId="{0236FACE-1A9C-F649-87EA-1212AFAE8DAE}" srcOrd="0" destOrd="0" presId="urn:microsoft.com/office/officeart/2005/8/layout/hierarchy2"/>
    <dgm:cxn modelId="{6017E889-702D-3246-B80B-43C88A51B89A}" type="presOf" srcId="{A093215D-E641-FE45-B244-030AFE747731}" destId="{BFBDD428-742F-344C-820A-5FA29EC75B25}" srcOrd="0" destOrd="0" presId="urn:microsoft.com/office/officeart/2005/8/layout/hierarchy2"/>
    <dgm:cxn modelId="{61ADC586-7D66-7D4A-8129-AA6538790207}" srcId="{2C457421-16F0-1C4A-B186-17F82537756A}" destId="{8E5BAEA8-6600-9D47-B949-ADEF0160BAE3}" srcOrd="0" destOrd="0" parTransId="{66E074C7-8E0B-964A-B1E8-7D45B272C4B9}" sibTransId="{CB232674-F8DA-CB46-8746-00B7AC42755A}"/>
    <dgm:cxn modelId="{A3BF4AD2-6E55-5C4A-B10E-45946FB27372}" type="presOf" srcId="{090D6C5F-5882-3C4F-A223-135A6CE6AFA3}" destId="{F7392EC4-6781-534C-95A4-36F29AAD92A3}" srcOrd="0" destOrd="0" presId="urn:microsoft.com/office/officeart/2005/8/layout/hierarchy2"/>
    <dgm:cxn modelId="{36F172E8-8440-3E44-9CE3-8E43CB1A8626}" type="presOf" srcId="{66E074C7-8E0B-964A-B1E8-7D45B272C4B9}" destId="{A6A81872-5717-A143-A85E-9045FC227A04}" srcOrd="1" destOrd="0" presId="urn:microsoft.com/office/officeart/2005/8/layout/hierarchy2"/>
    <dgm:cxn modelId="{F58B9204-9531-7147-BE61-371A7656095C}" type="presOf" srcId="{E8BCAC21-7EF2-C640-974B-DB2C2B73DB35}" destId="{4F829B7A-1BFC-2948-A033-38EBB2206AB8}" srcOrd="0" destOrd="0" presId="urn:microsoft.com/office/officeart/2005/8/layout/hierarchy2"/>
    <dgm:cxn modelId="{4ED2D1EB-1F79-064F-8513-552E12224460}" type="presOf" srcId="{BE4AACEB-A700-F94F-9FE6-2D3BD47154E7}" destId="{551E2A39-C801-914F-A912-00B84234A0E0}" srcOrd="0" destOrd="0" presId="urn:microsoft.com/office/officeart/2005/8/layout/hierarchy2"/>
    <dgm:cxn modelId="{17CA483F-A067-6441-B895-64B77C38B978}" srcId="{340EDF4D-4E9A-BF43-94BA-043F7B290810}" destId="{BE4AACEB-A700-F94F-9FE6-2D3BD47154E7}" srcOrd="1" destOrd="0" parTransId="{E0566E7C-9B70-9646-A2F8-8E9131DE60CF}" sibTransId="{9A2527A6-9DA0-AA40-9918-87EC1372783E}"/>
    <dgm:cxn modelId="{D0D63F26-8A8B-B346-91D1-B3AA3A2713D6}" srcId="{2C457421-16F0-1C4A-B186-17F82537756A}" destId="{2258D8E7-E97C-A544-89F8-DC118A89FED7}" srcOrd="1" destOrd="0" parTransId="{B4187D8B-83A1-474A-A993-57AF84F09739}" sibTransId="{ECCB4A54-7D65-2E4B-AAA9-932CB569CFD0}"/>
    <dgm:cxn modelId="{CD78FD54-264C-D24C-935A-11FE2ADD8399}" type="presOf" srcId="{9705E8E3-4CB9-D141-96EC-B50EE4A9C9CA}" destId="{DEBDDF03-EA73-BE42-9124-D13C8003E2DF}" srcOrd="0" destOrd="0" presId="urn:microsoft.com/office/officeart/2005/8/layout/hierarchy2"/>
    <dgm:cxn modelId="{1D038CE0-2678-A948-8F85-FA4FE9FC8937}" type="presOf" srcId="{9940946F-C1F1-3049-9D87-893F979513B9}" destId="{44936E45-6C82-9640-AB2C-8D92648C8E99}" srcOrd="0" destOrd="0" presId="urn:microsoft.com/office/officeart/2005/8/layout/hierarchy2"/>
    <dgm:cxn modelId="{39AB58E4-82B8-2942-BD4F-C13B184B71A1}" type="presOf" srcId="{9E130914-0DBB-BD41-9911-9926D69FF0CD}" destId="{187DD5A8-AA3A-5949-B808-6B25DA60339D}" srcOrd="1" destOrd="0" presId="urn:microsoft.com/office/officeart/2005/8/layout/hierarchy2"/>
    <dgm:cxn modelId="{96604B20-D71A-F94B-A563-131DAAF80178}" srcId="{7F52DF3F-6606-3545-B10C-3C66C1978F41}" destId="{E8BCAC21-7EF2-C640-974B-DB2C2B73DB35}" srcOrd="1" destOrd="0" parTransId="{9705E8E3-4CB9-D141-96EC-B50EE4A9C9CA}" sibTransId="{6EB17DFA-1410-B44A-9F00-A61AEE0BD6BC}"/>
    <dgm:cxn modelId="{BB2A975E-E1E7-6948-8242-053A13987AC4}" type="presOf" srcId="{0AD47EA0-3E26-704A-9353-0E5954FB3CF1}" destId="{E56DAB3E-BE40-1B49-AAB3-42ECC22C6B9C}" srcOrd="1" destOrd="0" presId="urn:microsoft.com/office/officeart/2005/8/layout/hierarchy2"/>
    <dgm:cxn modelId="{B289725F-E44E-2C41-8C23-C169941C2469}" type="presOf" srcId="{E18C6149-4EE5-6942-9061-1D78F9B51818}" destId="{A441DB6B-0565-FA40-9BB0-F1CCA975BAC9}" srcOrd="0" destOrd="0" presId="urn:microsoft.com/office/officeart/2005/8/layout/hierarchy2"/>
    <dgm:cxn modelId="{F9CDE054-C72A-EE4D-938E-C6F0E549437A}" srcId="{340EDF4D-4E9A-BF43-94BA-043F7B290810}" destId="{A02FC6E5-1541-594B-9E6C-A07690072C88}" srcOrd="0" destOrd="0" parTransId="{D3F874E9-4EE6-814D-94E9-E678DE69EDD1}" sibTransId="{7DDDFD3A-7FFC-944E-8A83-CAB6DCD1B174}"/>
    <dgm:cxn modelId="{C3F5D4E1-0865-734A-991B-603E0408B0CB}" type="presOf" srcId="{7CD88C8A-4BF4-1245-97DD-1B971C7176E0}" destId="{AE934EBF-02B7-4E4D-830C-23F37FF9189C}" srcOrd="1" destOrd="0" presId="urn:microsoft.com/office/officeart/2005/8/layout/hierarchy2"/>
    <dgm:cxn modelId="{390477C0-9CCD-B54B-96CA-49A7EE258BD9}" type="presOf" srcId="{9940946F-C1F1-3049-9D87-893F979513B9}" destId="{1DDBB872-B430-0F42-B2D6-28B4829EBF78}" srcOrd="1" destOrd="0" presId="urn:microsoft.com/office/officeart/2005/8/layout/hierarchy2"/>
    <dgm:cxn modelId="{0D35876C-43DE-C447-945C-07698EB999CD}" type="presOf" srcId="{8E5BAEA8-6600-9D47-B949-ADEF0160BAE3}" destId="{9036F0E9-6442-3C4C-BFC9-C2E17BDE9BE2}" srcOrd="0" destOrd="0" presId="urn:microsoft.com/office/officeart/2005/8/layout/hierarchy2"/>
    <dgm:cxn modelId="{9269FC6F-FA93-004F-8D72-3919D936B5CA}" srcId="{E8BCAC21-7EF2-C640-974B-DB2C2B73DB35}" destId="{C32D459B-6E9B-DA42-B683-DF15EB8087A2}" srcOrd="0" destOrd="0" parTransId="{03529DFA-3359-AB4D-8822-415624C67B72}" sibTransId="{97CC996B-8D17-2040-8D2B-2CE4F0CD6190}"/>
    <dgm:cxn modelId="{37A73875-C4D2-3A46-931F-D0045C534DA5}" type="presOf" srcId="{340EDF4D-4E9A-BF43-94BA-043F7B290810}" destId="{3483AA46-9DD0-524D-9899-559AB3BF23DD}" srcOrd="0" destOrd="0" presId="urn:microsoft.com/office/officeart/2005/8/layout/hierarchy2"/>
    <dgm:cxn modelId="{F33198B0-D981-6244-AF2C-9C837DFA74D8}" srcId="{E8BCAC21-7EF2-C640-974B-DB2C2B73DB35}" destId="{327A5791-351F-EE4E-BF4A-E8A6AC7403FE}" srcOrd="1" destOrd="0" parTransId="{9E130914-0DBB-BD41-9911-9926D69FF0CD}" sibTransId="{DB5CFAF6-08A3-D641-9780-12A31B131766}"/>
    <dgm:cxn modelId="{F4C39CA6-267D-0F4F-ACD9-9051D73CF7D6}" type="presOf" srcId="{286384FF-8EE9-9647-9678-D6CF7ACEFE7C}" destId="{B720A307-42C2-6147-9ABF-0A2E80A001AC}" srcOrd="0" destOrd="0" presId="urn:microsoft.com/office/officeart/2005/8/layout/hierarchy2"/>
    <dgm:cxn modelId="{7C4BCF15-E6F8-EE4C-BA29-EF125A9D1044}" type="presOf" srcId="{D3F874E9-4EE6-814D-94E9-E678DE69EDD1}" destId="{7FF03961-9DDF-A043-9AAE-4B3ACC1867B2}" srcOrd="0" destOrd="0" presId="urn:microsoft.com/office/officeart/2005/8/layout/hierarchy2"/>
    <dgm:cxn modelId="{0426DBB3-86CE-364D-92D0-B259159A8E2F}" type="presOf" srcId="{03529DFA-3359-AB4D-8822-415624C67B72}" destId="{D1CAF2CC-0E64-8C44-A7C3-1EC4B98ECA32}" srcOrd="0" destOrd="0" presId="urn:microsoft.com/office/officeart/2005/8/layout/hierarchy2"/>
    <dgm:cxn modelId="{1AA9451B-4FEF-3A42-9FD3-C922B3BB9866}" type="presOf" srcId="{7CD88C8A-4BF4-1245-97DD-1B971C7176E0}" destId="{C5449ECC-50D3-2F40-8A77-BB0A9CD88C33}" srcOrd="0" destOrd="0" presId="urn:microsoft.com/office/officeart/2005/8/layout/hierarchy2"/>
    <dgm:cxn modelId="{B6EAB098-5E66-7D4E-B56E-9BBCE3C439C2}" type="presOf" srcId="{D3F874E9-4EE6-814D-94E9-E678DE69EDD1}" destId="{00E32E41-311F-6643-AB38-8AED5736466A}" srcOrd="1" destOrd="0" presId="urn:microsoft.com/office/officeart/2005/8/layout/hierarchy2"/>
    <dgm:cxn modelId="{7F90CFAF-A3DB-544C-9B43-9973A5EBD97C}" srcId="{7F52DF3F-6606-3545-B10C-3C66C1978F41}" destId="{286384FF-8EE9-9647-9678-D6CF7ACEFE7C}" srcOrd="0" destOrd="0" parTransId="{9940946F-C1F1-3049-9D87-893F979513B9}" sibTransId="{5542A5BA-D99C-F14A-85CB-56537ED98809}"/>
    <dgm:cxn modelId="{3A04910D-CEC9-8743-9C33-761E66900339}" srcId="{286384FF-8EE9-9647-9678-D6CF7ACEFE7C}" destId="{E18C6149-4EE5-6942-9061-1D78F9B51818}" srcOrd="1" destOrd="0" parTransId="{551D968B-369A-BF46-B9DB-56DE9C5F6F0B}" sibTransId="{9E7F4389-F9C6-C249-9A2D-51BE9EE5ED3E}"/>
    <dgm:cxn modelId="{B627D165-BCE0-ED43-AF01-E2E2E84712CC}" srcId="{090D6C5F-5882-3C4F-A223-135A6CE6AFA3}" destId="{7F52DF3F-6606-3545-B10C-3C66C1978F41}" srcOrd="0" destOrd="0" parTransId="{56A20B36-AE72-2544-823D-047B830CF1DE}" sibTransId="{99936DFC-A731-DC43-8502-23E56C7B3F56}"/>
    <dgm:cxn modelId="{F7694865-FBDE-5E4F-8A2A-9DA2F857BBD1}" type="presOf" srcId="{551D968B-369A-BF46-B9DB-56DE9C5F6F0B}" destId="{8528EE34-9E34-C94B-B3E7-8593CE8F347E}" srcOrd="1" destOrd="0" presId="urn:microsoft.com/office/officeart/2005/8/layout/hierarchy2"/>
    <dgm:cxn modelId="{6EF606BD-4E16-6849-A1A3-35873B1ECEDC}" type="presOf" srcId="{C32D459B-6E9B-DA42-B683-DF15EB8087A2}" destId="{F74175CB-F718-4943-A527-F637CB808AFB}" srcOrd="0" destOrd="0" presId="urn:microsoft.com/office/officeart/2005/8/layout/hierarchy2"/>
    <dgm:cxn modelId="{F3B0AE3D-F7D6-884A-AFBE-8DBAE188D25C}" type="presOf" srcId="{0AD47EA0-3E26-704A-9353-0E5954FB3CF1}" destId="{A430622B-64B8-394C-BC8E-ACDABB93B4F7}" srcOrd="0" destOrd="0" presId="urn:microsoft.com/office/officeart/2005/8/layout/hierarchy2"/>
    <dgm:cxn modelId="{3AB94A11-CFF1-314C-B8A5-BD8B97F46299}" type="presOf" srcId="{3367B08E-B0CF-CE48-8122-B61CA5B1EB04}" destId="{479C8DD3-44DB-924C-8358-97913C964327}" srcOrd="0" destOrd="0" presId="urn:microsoft.com/office/officeart/2005/8/layout/hierarchy2"/>
    <dgm:cxn modelId="{BA98F012-EFC5-954B-98A1-2ECE5E4D3761}" type="presOf" srcId="{7F52DF3F-6606-3545-B10C-3C66C1978F41}" destId="{311263BF-9A92-CC4F-BEC9-5F0B73F457DC}" srcOrd="0" destOrd="0" presId="urn:microsoft.com/office/officeart/2005/8/layout/hierarchy2"/>
    <dgm:cxn modelId="{7DECFEA9-FAF9-574B-A077-CE8F014D4221}" type="presOf" srcId="{E0566E7C-9B70-9646-A2F8-8E9131DE60CF}" destId="{53F69900-870E-C745-877C-6AB7993B296E}" srcOrd="1" destOrd="0" presId="urn:microsoft.com/office/officeart/2005/8/layout/hierarchy2"/>
    <dgm:cxn modelId="{27FC2F45-2396-7344-9A3A-ACEEB3C3EA09}" type="presOf" srcId="{2C457421-16F0-1C4A-B186-17F82537756A}" destId="{E7F7D829-24EB-2348-BFFD-7B061177AB75}" srcOrd="0" destOrd="0" presId="urn:microsoft.com/office/officeart/2005/8/layout/hierarchy2"/>
    <dgm:cxn modelId="{46009BF0-A728-2F44-8F11-673D12D1E2AA}" srcId="{327A5791-351F-EE4E-BF4A-E8A6AC7403FE}" destId="{340EDF4D-4E9A-BF43-94BA-043F7B290810}" srcOrd="1" destOrd="0" parTransId="{0AD47EA0-3E26-704A-9353-0E5954FB3CF1}" sibTransId="{F5F596A5-D440-D74F-BD72-1E89F17F0202}"/>
    <dgm:cxn modelId="{CC712741-2545-7D49-86D3-0D4FE49E5F66}" type="presOf" srcId="{9E130914-0DBB-BD41-9911-9926D69FF0CD}" destId="{344B3630-D53D-A041-9C56-D40E8757E95A}" srcOrd="0" destOrd="0" presId="urn:microsoft.com/office/officeart/2005/8/layout/hierarchy2"/>
    <dgm:cxn modelId="{E130A2EB-7BC4-1145-98BD-E3955D98FEBC}" type="presOf" srcId="{C57C0D52-DAB8-A645-BB49-6D667D0D4477}" destId="{06B16E19-1F40-8149-B9AB-69D3A4437347}" srcOrd="1" destOrd="0" presId="urn:microsoft.com/office/officeart/2005/8/layout/hierarchy2"/>
    <dgm:cxn modelId="{8141B725-1974-F548-9F95-108B2061B106}" type="presOf" srcId="{551D968B-369A-BF46-B9DB-56DE9C5F6F0B}" destId="{6A175EAC-D2D5-564C-B3C4-7F942D8F05AE}" srcOrd="0" destOrd="0" presId="urn:microsoft.com/office/officeart/2005/8/layout/hierarchy2"/>
    <dgm:cxn modelId="{E3A3FA0D-BD7B-3F4B-AF63-350228377371}" type="presOf" srcId="{66E074C7-8E0B-964A-B1E8-7D45B272C4B9}" destId="{7394043F-BE42-094A-A879-FC40F1F74771}" srcOrd="0" destOrd="0" presId="urn:microsoft.com/office/officeart/2005/8/layout/hierarchy2"/>
    <dgm:cxn modelId="{DB84BECC-5C06-7C40-B40B-C3A8BCB74CA6}" type="presOf" srcId="{E0566E7C-9B70-9646-A2F8-8E9131DE60CF}" destId="{649D8AF9-3596-4B4B-A782-E39392BB659F}" srcOrd="0" destOrd="0" presId="urn:microsoft.com/office/officeart/2005/8/layout/hierarchy2"/>
    <dgm:cxn modelId="{F00FACBB-5CB8-C348-B4A0-DF22FAD3E988}" type="presOf" srcId="{A02FC6E5-1541-594B-9E6C-A07690072C88}" destId="{980F753F-B006-1D46-93C6-E3FB40691E39}" srcOrd="0" destOrd="0" presId="urn:microsoft.com/office/officeart/2005/8/layout/hierarchy2"/>
    <dgm:cxn modelId="{8CC5C2F5-661B-5A48-AA0B-C123C9C217D8}" type="presOf" srcId="{9705E8E3-4CB9-D141-96EC-B50EE4A9C9CA}" destId="{F2246ED8-E2F6-7944-9818-11B81EF95275}" srcOrd="1" destOrd="0" presId="urn:microsoft.com/office/officeart/2005/8/layout/hierarchy2"/>
    <dgm:cxn modelId="{D53FD565-1DEC-BE4C-8E3E-5BDF0878CC9E}" srcId="{327A5791-351F-EE4E-BF4A-E8A6AC7403FE}" destId="{2C457421-16F0-1C4A-B186-17F82537756A}" srcOrd="0" destOrd="0" parTransId="{C57C0D52-DAB8-A645-BB49-6D667D0D4477}" sibTransId="{E067073C-B298-0E4E-B084-609424F236CA}"/>
    <dgm:cxn modelId="{06F3D358-6123-564D-AB02-7929EEC6B313}" type="presOf" srcId="{ACAEFA20-129B-4B4F-A14F-615769FEDC60}" destId="{F748D806-7204-A743-9DDA-91B04B3BF0F1}" srcOrd="0" destOrd="0" presId="urn:microsoft.com/office/officeart/2005/8/layout/hierarchy2"/>
    <dgm:cxn modelId="{B9536365-5FB6-D340-BBA6-AF6723B99D34}" type="presOf" srcId="{2258D8E7-E97C-A544-89F8-DC118A89FED7}" destId="{B8950112-20D0-A845-A65A-A06D1AEEA2AD}" srcOrd="0" destOrd="0" presId="urn:microsoft.com/office/officeart/2005/8/layout/hierarchy2"/>
    <dgm:cxn modelId="{32CAD1CD-E0CE-EE48-96E8-2A315100EF2F}" srcId="{E8BCAC21-7EF2-C640-974B-DB2C2B73DB35}" destId="{ACAEFA20-129B-4B4F-A14F-615769FEDC60}" srcOrd="2" destOrd="0" parTransId="{3367B08E-B0CF-CE48-8122-B61CA5B1EB04}" sibTransId="{408423C5-A2DD-B14D-807D-22D04D501682}"/>
    <dgm:cxn modelId="{9F2AD05F-18C9-4C4F-B16D-7E4B05F1FC78}" type="presOf" srcId="{3367B08E-B0CF-CE48-8122-B61CA5B1EB04}" destId="{926578C3-D560-6D42-9AF6-37C94641333A}" srcOrd="1" destOrd="0" presId="urn:microsoft.com/office/officeart/2005/8/layout/hierarchy2"/>
    <dgm:cxn modelId="{FD33A697-AAEA-964E-A797-38AF06431A7D}" type="presOf" srcId="{327A5791-351F-EE4E-BF4A-E8A6AC7403FE}" destId="{1B062138-43CD-FE46-995F-A45943019093}" srcOrd="0" destOrd="0" presId="urn:microsoft.com/office/officeart/2005/8/layout/hierarchy2"/>
    <dgm:cxn modelId="{CC97F458-6A3F-F74A-832D-63113F741537}" type="presOf" srcId="{03529DFA-3359-AB4D-8822-415624C67B72}" destId="{7BE17F44-74C2-C047-9659-06C1A73507D5}" srcOrd="1" destOrd="0" presId="urn:microsoft.com/office/officeart/2005/8/layout/hierarchy2"/>
    <dgm:cxn modelId="{6B976ADB-B1D8-4C4F-A8FC-939A15320ABC}" srcId="{286384FF-8EE9-9647-9678-D6CF7ACEFE7C}" destId="{A093215D-E641-FE45-B244-030AFE747731}" srcOrd="0" destOrd="0" parTransId="{7CD88C8A-4BF4-1245-97DD-1B971C7176E0}" sibTransId="{1ABE3E1B-BB2C-9242-98CE-F8234495ABC7}"/>
    <dgm:cxn modelId="{1E657F72-47D6-EF4F-B373-F0AD3FDC90D7}" type="presParOf" srcId="{F7392EC4-6781-534C-95A4-36F29AAD92A3}" destId="{1EB031C4-DC13-464D-9280-D479BCD36365}" srcOrd="0" destOrd="0" presId="urn:microsoft.com/office/officeart/2005/8/layout/hierarchy2"/>
    <dgm:cxn modelId="{8CC48CF9-FE98-304D-9372-C6AE4A2520FA}" type="presParOf" srcId="{1EB031C4-DC13-464D-9280-D479BCD36365}" destId="{311263BF-9A92-CC4F-BEC9-5F0B73F457DC}" srcOrd="0" destOrd="0" presId="urn:microsoft.com/office/officeart/2005/8/layout/hierarchy2"/>
    <dgm:cxn modelId="{12A75C22-CA3A-5B4E-A278-DDC2097C990B}" type="presParOf" srcId="{1EB031C4-DC13-464D-9280-D479BCD36365}" destId="{D7EB746F-9916-FB48-8344-ADDF73A919FA}" srcOrd="1" destOrd="0" presId="urn:microsoft.com/office/officeart/2005/8/layout/hierarchy2"/>
    <dgm:cxn modelId="{ED3CCB69-4F1B-7845-A935-5B55A915195E}" type="presParOf" srcId="{D7EB746F-9916-FB48-8344-ADDF73A919FA}" destId="{44936E45-6C82-9640-AB2C-8D92648C8E99}" srcOrd="0" destOrd="0" presId="urn:microsoft.com/office/officeart/2005/8/layout/hierarchy2"/>
    <dgm:cxn modelId="{91FF3227-6AA2-4041-9338-4474D9C5BA24}" type="presParOf" srcId="{44936E45-6C82-9640-AB2C-8D92648C8E99}" destId="{1DDBB872-B430-0F42-B2D6-28B4829EBF78}" srcOrd="0" destOrd="0" presId="urn:microsoft.com/office/officeart/2005/8/layout/hierarchy2"/>
    <dgm:cxn modelId="{72F8265F-39E7-C240-A2A6-21C05B4E34BB}" type="presParOf" srcId="{D7EB746F-9916-FB48-8344-ADDF73A919FA}" destId="{41610385-9A19-3C41-B119-EC18C6BD9648}" srcOrd="1" destOrd="0" presId="urn:microsoft.com/office/officeart/2005/8/layout/hierarchy2"/>
    <dgm:cxn modelId="{C61A8B90-269C-4E4E-9A4A-43F34B707828}" type="presParOf" srcId="{41610385-9A19-3C41-B119-EC18C6BD9648}" destId="{B720A307-42C2-6147-9ABF-0A2E80A001AC}" srcOrd="0" destOrd="0" presId="urn:microsoft.com/office/officeart/2005/8/layout/hierarchy2"/>
    <dgm:cxn modelId="{0B3D773A-48E0-FC4A-92CD-BC152EA872D1}" type="presParOf" srcId="{41610385-9A19-3C41-B119-EC18C6BD9648}" destId="{597F8548-DC55-A644-8F50-4949AF2B85FF}" srcOrd="1" destOrd="0" presId="urn:microsoft.com/office/officeart/2005/8/layout/hierarchy2"/>
    <dgm:cxn modelId="{FC1209C1-9A44-804C-80AE-8F92C90C4AB1}" type="presParOf" srcId="{597F8548-DC55-A644-8F50-4949AF2B85FF}" destId="{C5449ECC-50D3-2F40-8A77-BB0A9CD88C33}" srcOrd="0" destOrd="0" presId="urn:microsoft.com/office/officeart/2005/8/layout/hierarchy2"/>
    <dgm:cxn modelId="{1E9CA38C-7552-8A43-AD13-FA12D47F8CFC}" type="presParOf" srcId="{C5449ECC-50D3-2F40-8A77-BB0A9CD88C33}" destId="{AE934EBF-02B7-4E4D-830C-23F37FF9189C}" srcOrd="0" destOrd="0" presId="urn:microsoft.com/office/officeart/2005/8/layout/hierarchy2"/>
    <dgm:cxn modelId="{B5CE35A4-661C-3240-B0CC-28DF1739FEC1}" type="presParOf" srcId="{597F8548-DC55-A644-8F50-4949AF2B85FF}" destId="{C8AEABE2-7451-B247-BA6F-FF1F615C0DD1}" srcOrd="1" destOrd="0" presId="urn:microsoft.com/office/officeart/2005/8/layout/hierarchy2"/>
    <dgm:cxn modelId="{0FF04D14-EE6D-F249-92E3-F5BE4E0E3B8B}" type="presParOf" srcId="{C8AEABE2-7451-B247-BA6F-FF1F615C0DD1}" destId="{BFBDD428-742F-344C-820A-5FA29EC75B25}" srcOrd="0" destOrd="0" presId="urn:microsoft.com/office/officeart/2005/8/layout/hierarchy2"/>
    <dgm:cxn modelId="{3DD8B108-B9C7-2547-AAD9-C15BA0B43D1A}" type="presParOf" srcId="{C8AEABE2-7451-B247-BA6F-FF1F615C0DD1}" destId="{CED5216C-A2C9-8248-9D91-B165AA3D36D9}" srcOrd="1" destOrd="0" presId="urn:microsoft.com/office/officeart/2005/8/layout/hierarchy2"/>
    <dgm:cxn modelId="{3A38D5E4-C2CF-094A-AC4B-CA2CB58BCAA8}" type="presParOf" srcId="{597F8548-DC55-A644-8F50-4949AF2B85FF}" destId="{6A175EAC-D2D5-564C-B3C4-7F942D8F05AE}" srcOrd="2" destOrd="0" presId="urn:microsoft.com/office/officeart/2005/8/layout/hierarchy2"/>
    <dgm:cxn modelId="{18C6F46A-DBBF-134E-A57E-275C3EFE0A18}" type="presParOf" srcId="{6A175EAC-D2D5-564C-B3C4-7F942D8F05AE}" destId="{8528EE34-9E34-C94B-B3E7-8593CE8F347E}" srcOrd="0" destOrd="0" presId="urn:microsoft.com/office/officeart/2005/8/layout/hierarchy2"/>
    <dgm:cxn modelId="{77F1E316-56CD-C347-9F9C-48DF28F3B01C}" type="presParOf" srcId="{597F8548-DC55-A644-8F50-4949AF2B85FF}" destId="{B0D8E116-A883-194F-90E3-CD04C6CFE011}" srcOrd="3" destOrd="0" presId="urn:microsoft.com/office/officeart/2005/8/layout/hierarchy2"/>
    <dgm:cxn modelId="{D2AB6287-C0FF-FA4F-BCE4-D9B35BF86032}" type="presParOf" srcId="{B0D8E116-A883-194F-90E3-CD04C6CFE011}" destId="{A441DB6B-0565-FA40-9BB0-F1CCA975BAC9}" srcOrd="0" destOrd="0" presId="urn:microsoft.com/office/officeart/2005/8/layout/hierarchy2"/>
    <dgm:cxn modelId="{D08573A4-4808-BC45-AB08-B09ECE938C3D}" type="presParOf" srcId="{B0D8E116-A883-194F-90E3-CD04C6CFE011}" destId="{2EFEE130-1174-4F46-9DF7-C4ACE9045AEF}" srcOrd="1" destOrd="0" presId="urn:microsoft.com/office/officeart/2005/8/layout/hierarchy2"/>
    <dgm:cxn modelId="{680AF566-CEAC-0946-B712-1DA336D7F5FC}" type="presParOf" srcId="{D7EB746F-9916-FB48-8344-ADDF73A919FA}" destId="{DEBDDF03-EA73-BE42-9124-D13C8003E2DF}" srcOrd="2" destOrd="0" presId="urn:microsoft.com/office/officeart/2005/8/layout/hierarchy2"/>
    <dgm:cxn modelId="{08DCB9BC-F003-2E43-804F-7FB7819A3F3D}" type="presParOf" srcId="{DEBDDF03-EA73-BE42-9124-D13C8003E2DF}" destId="{F2246ED8-E2F6-7944-9818-11B81EF95275}" srcOrd="0" destOrd="0" presId="urn:microsoft.com/office/officeart/2005/8/layout/hierarchy2"/>
    <dgm:cxn modelId="{B7D64674-B5CB-DF44-85BD-3ADC7028B9EE}" type="presParOf" srcId="{D7EB746F-9916-FB48-8344-ADDF73A919FA}" destId="{817164F6-8943-C247-B754-B111923846C6}" srcOrd="3" destOrd="0" presId="urn:microsoft.com/office/officeart/2005/8/layout/hierarchy2"/>
    <dgm:cxn modelId="{BA96FF9F-6E8E-2C46-AD33-BDADCBCB0CD3}" type="presParOf" srcId="{817164F6-8943-C247-B754-B111923846C6}" destId="{4F829B7A-1BFC-2948-A033-38EBB2206AB8}" srcOrd="0" destOrd="0" presId="urn:microsoft.com/office/officeart/2005/8/layout/hierarchy2"/>
    <dgm:cxn modelId="{66723932-5F17-AA46-83ED-4BE529FB739B}" type="presParOf" srcId="{817164F6-8943-C247-B754-B111923846C6}" destId="{6D6FBBF4-0CA0-014B-8451-4E088117ADC5}" srcOrd="1" destOrd="0" presId="urn:microsoft.com/office/officeart/2005/8/layout/hierarchy2"/>
    <dgm:cxn modelId="{C91AA60A-5803-1E4A-8487-81229D56D027}" type="presParOf" srcId="{6D6FBBF4-0CA0-014B-8451-4E088117ADC5}" destId="{D1CAF2CC-0E64-8C44-A7C3-1EC4B98ECA32}" srcOrd="0" destOrd="0" presId="urn:microsoft.com/office/officeart/2005/8/layout/hierarchy2"/>
    <dgm:cxn modelId="{D9183F87-8759-4D4C-95BC-040A1F0A0404}" type="presParOf" srcId="{D1CAF2CC-0E64-8C44-A7C3-1EC4B98ECA32}" destId="{7BE17F44-74C2-C047-9659-06C1A73507D5}" srcOrd="0" destOrd="0" presId="urn:microsoft.com/office/officeart/2005/8/layout/hierarchy2"/>
    <dgm:cxn modelId="{D2CDB768-4E1F-7742-BD4E-6B55D7A5F364}" type="presParOf" srcId="{6D6FBBF4-0CA0-014B-8451-4E088117ADC5}" destId="{D5F7B111-B4D4-C04D-97A5-378C7F7E77E1}" srcOrd="1" destOrd="0" presId="urn:microsoft.com/office/officeart/2005/8/layout/hierarchy2"/>
    <dgm:cxn modelId="{678F02A2-2578-8248-9BAE-FC24DC714B1C}" type="presParOf" srcId="{D5F7B111-B4D4-C04D-97A5-378C7F7E77E1}" destId="{F74175CB-F718-4943-A527-F637CB808AFB}" srcOrd="0" destOrd="0" presId="urn:microsoft.com/office/officeart/2005/8/layout/hierarchy2"/>
    <dgm:cxn modelId="{4C3D5946-C6D0-5C40-BE29-E5073686867B}" type="presParOf" srcId="{D5F7B111-B4D4-C04D-97A5-378C7F7E77E1}" destId="{76C67041-7CA6-E242-BE18-B6C19CE4E3F4}" srcOrd="1" destOrd="0" presId="urn:microsoft.com/office/officeart/2005/8/layout/hierarchy2"/>
    <dgm:cxn modelId="{A4BC2A3D-412E-ED4A-BB22-566F9254DF66}" type="presParOf" srcId="{6D6FBBF4-0CA0-014B-8451-4E088117ADC5}" destId="{344B3630-D53D-A041-9C56-D40E8757E95A}" srcOrd="2" destOrd="0" presId="urn:microsoft.com/office/officeart/2005/8/layout/hierarchy2"/>
    <dgm:cxn modelId="{905F6302-B5E6-A74C-89F8-4D79D9689EFA}" type="presParOf" srcId="{344B3630-D53D-A041-9C56-D40E8757E95A}" destId="{187DD5A8-AA3A-5949-B808-6B25DA60339D}" srcOrd="0" destOrd="0" presId="urn:microsoft.com/office/officeart/2005/8/layout/hierarchy2"/>
    <dgm:cxn modelId="{C9A1DA87-F793-0C41-8961-9667BCFF90D3}" type="presParOf" srcId="{6D6FBBF4-0CA0-014B-8451-4E088117ADC5}" destId="{F3FC4F9C-583C-2143-AD2E-FCB3348187BF}" srcOrd="3" destOrd="0" presId="urn:microsoft.com/office/officeart/2005/8/layout/hierarchy2"/>
    <dgm:cxn modelId="{657EB91B-701C-7041-A06B-1942142D673D}" type="presParOf" srcId="{F3FC4F9C-583C-2143-AD2E-FCB3348187BF}" destId="{1B062138-43CD-FE46-995F-A45943019093}" srcOrd="0" destOrd="0" presId="urn:microsoft.com/office/officeart/2005/8/layout/hierarchy2"/>
    <dgm:cxn modelId="{04CFCC5A-BACD-6E49-8F04-ED7B4E825272}" type="presParOf" srcId="{F3FC4F9C-583C-2143-AD2E-FCB3348187BF}" destId="{EF120C08-50F6-344E-A44C-82826461E37F}" srcOrd="1" destOrd="0" presId="urn:microsoft.com/office/officeart/2005/8/layout/hierarchy2"/>
    <dgm:cxn modelId="{8D7345FF-1896-D546-8665-08CDC5F2A79A}" type="presParOf" srcId="{EF120C08-50F6-344E-A44C-82826461E37F}" destId="{FCB59A5E-B6E9-864A-9C50-B89D3F261EDA}" srcOrd="0" destOrd="0" presId="urn:microsoft.com/office/officeart/2005/8/layout/hierarchy2"/>
    <dgm:cxn modelId="{490CF1A4-8491-B343-92D4-DE3ADE1A9E7F}" type="presParOf" srcId="{FCB59A5E-B6E9-864A-9C50-B89D3F261EDA}" destId="{06B16E19-1F40-8149-B9AB-69D3A4437347}" srcOrd="0" destOrd="0" presId="urn:microsoft.com/office/officeart/2005/8/layout/hierarchy2"/>
    <dgm:cxn modelId="{2286E97F-90D2-1E47-A2D6-77A2C204A46F}" type="presParOf" srcId="{EF120C08-50F6-344E-A44C-82826461E37F}" destId="{EE9977E1-3F6B-9644-8CB3-CF830DE17F88}" srcOrd="1" destOrd="0" presId="urn:microsoft.com/office/officeart/2005/8/layout/hierarchy2"/>
    <dgm:cxn modelId="{C9830BD2-863D-7E4E-ADC7-4638B159D73F}" type="presParOf" srcId="{EE9977E1-3F6B-9644-8CB3-CF830DE17F88}" destId="{E7F7D829-24EB-2348-BFFD-7B061177AB75}" srcOrd="0" destOrd="0" presId="urn:microsoft.com/office/officeart/2005/8/layout/hierarchy2"/>
    <dgm:cxn modelId="{F7859828-C617-DC4E-BD6F-1035E5E6A5A8}" type="presParOf" srcId="{EE9977E1-3F6B-9644-8CB3-CF830DE17F88}" destId="{923EB6CA-124A-124D-BCB7-9AAED3DA1C9E}" srcOrd="1" destOrd="0" presId="urn:microsoft.com/office/officeart/2005/8/layout/hierarchy2"/>
    <dgm:cxn modelId="{86393959-9854-2A4B-8E42-EE54F418A5C5}" type="presParOf" srcId="{923EB6CA-124A-124D-BCB7-9AAED3DA1C9E}" destId="{7394043F-BE42-094A-A879-FC40F1F74771}" srcOrd="0" destOrd="0" presId="urn:microsoft.com/office/officeart/2005/8/layout/hierarchy2"/>
    <dgm:cxn modelId="{56C20AA4-6745-6F41-AB15-0BAE784BD189}" type="presParOf" srcId="{7394043F-BE42-094A-A879-FC40F1F74771}" destId="{A6A81872-5717-A143-A85E-9045FC227A04}" srcOrd="0" destOrd="0" presId="urn:microsoft.com/office/officeart/2005/8/layout/hierarchy2"/>
    <dgm:cxn modelId="{5D772738-C786-F447-9B23-E2291467220B}" type="presParOf" srcId="{923EB6CA-124A-124D-BCB7-9AAED3DA1C9E}" destId="{F8E3C11B-2504-7145-8933-6C9D16A85AEB}" srcOrd="1" destOrd="0" presId="urn:microsoft.com/office/officeart/2005/8/layout/hierarchy2"/>
    <dgm:cxn modelId="{10465863-CE4C-D84F-B690-CBD29B9E6C22}" type="presParOf" srcId="{F8E3C11B-2504-7145-8933-6C9D16A85AEB}" destId="{9036F0E9-6442-3C4C-BFC9-C2E17BDE9BE2}" srcOrd="0" destOrd="0" presId="urn:microsoft.com/office/officeart/2005/8/layout/hierarchy2"/>
    <dgm:cxn modelId="{931ACDF5-54CD-5F46-B60A-B5F066724153}" type="presParOf" srcId="{F8E3C11B-2504-7145-8933-6C9D16A85AEB}" destId="{B0132C09-B3E3-0B4D-A175-0D961ECF18F9}" srcOrd="1" destOrd="0" presId="urn:microsoft.com/office/officeart/2005/8/layout/hierarchy2"/>
    <dgm:cxn modelId="{11757EA4-4142-9941-972A-0B8F15F12F1D}" type="presParOf" srcId="{923EB6CA-124A-124D-BCB7-9AAED3DA1C9E}" destId="{0236FACE-1A9C-F649-87EA-1212AFAE8DAE}" srcOrd="2" destOrd="0" presId="urn:microsoft.com/office/officeart/2005/8/layout/hierarchy2"/>
    <dgm:cxn modelId="{B7EC6A9A-34B8-4E4C-9566-71C05072F4DD}" type="presParOf" srcId="{0236FACE-1A9C-F649-87EA-1212AFAE8DAE}" destId="{CD9F03D1-9FEF-C44E-9280-2D33A26C976B}" srcOrd="0" destOrd="0" presId="urn:microsoft.com/office/officeart/2005/8/layout/hierarchy2"/>
    <dgm:cxn modelId="{82DEA533-D529-E347-A066-67FAE299F209}" type="presParOf" srcId="{923EB6CA-124A-124D-BCB7-9AAED3DA1C9E}" destId="{57BCADAC-D411-8C49-8538-6506E3F02278}" srcOrd="3" destOrd="0" presId="urn:microsoft.com/office/officeart/2005/8/layout/hierarchy2"/>
    <dgm:cxn modelId="{7BC00948-09F5-2447-9356-69314D166390}" type="presParOf" srcId="{57BCADAC-D411-8C49-8538-6506E3F02278}" destId="{B8950112-20D0-A845-A65A-A06D1AEEA2AD}" srcOrd="0" destOrd="0" presId="urn:microsoft.com/office/officeart/2005/8/layout/hierarchy2"/>
    <dgm:cxn modelId="{C4B998DE-5619-D540-856F-0E9E9147CCD0}" type="presParOf" srcId="{57BCADAC-D411-8C49-8538-6506E3F02278}" destId="{DFA759C1-F203-6A4A-A9B6-E1C054803DD5}" srcOrd="1" destOrd="0" presId="urn:microsoft.com/office/officeart/2005/8/layout/hierarchy2"/>
    <dgm:cxn modelId="{D8B8FACE-3689-934B-876B-6A490D93943E}" type="presParOf" srcId="{EF120C08-50F6-344E-A44C-82826461E37F}" destId="{A430622B-64B8-394C-BC8E-ACDABB93B4F7}" srcOrd="2" destOrd="0" presId="urn:microsoft.com/office/officeart/2005/8/layout/hierarchy2"/>
    <dgm:cxn modelId="{6C65602E-9C3B-E241-B365-213CA04EAC53}" type="presParOf" srcId="{A430622B-64B8-394C-BC8E-ACDABB93B4F7}" destId="{E56DAB3E-BE40-1B49-AAB3-42ECC22C6B9C}" srcOrd="0" destOrd="0" presId="urn:microsoft.com/office/officeart/2005/8/layout/hierarchy2"/>
    <dgm:cxn modelId="{86E87170-0088-5F44-8A83-279DA3EC0E1B}" type="presParOf" srcId="{EF120C08-50F6-344E-A44C-82826461E37F}" destId="{707EE0FA-5F2A-8B40-8E14-AFC9A3129072}" srcOrd="3" destOrd="0" presId="urn:microsoft.com/office/officeart/2005/8/layout/hierarchy2"/>
    <dgm:cxn modelId="{13B7688F-36B4-0C4F-856B-34552018BFA1}" type="presParOf" srcId="{707EE0FA-5F2A-8B40-8E14-AFC9A3129072}" destId="{3483AA46-9DD0-524D-9899-559AB3BF23DD}" srcOrd="0" destOrd="0" presId="urn:microsoft.com/office/officeart/2005/8/layout/hierarchy2"/>
    <dgm:cxn modelId="{D27C5244-C104-F546-9066-D19B688ADC3C}" type="presParOf" srcId="{707EE0FA-5F2A-8B40-8E14-AFC9A3129072}" destId="{2C6C60AA-331B-B54B-9C21-D7C547D9B06D}" srcOrd="1" destOrd="0" presId="urn:microsoft.com/office/officeart/2005/8/layout/hierarchy2"/>
    <dgm:cxn modelId="{D09B34D6-ED4A-1741-BD6A-944448A10D5B}" type="presParOf" srcId="{2C6C60AA-331B-B54B-9C21-D7C547D9B06D}" destId="{7FF03961-9DDF-A043-9AAE-4B3ACC1867B2}" srcOrd="0" destOrd="0" presId="urn:microsoft.com/office/officeart/2005/8/layout/hierarchy2"/>
    <dgm:cxn modelId="{33A9FF4E-BA5A-3640-835A-42D36AEF383E}" type="presParOf" srcId="{7FF03961-9DDF-A043-9AAE-4B3ACC1867B2}" destId="{00E32E41-311F-6643-AB38-8AED5736466A}" srcOrd="0" destOrd="0" presId="urn:microsoft.com/office/officeart/2005/8/layout/hierarchy2"/>
    <dgm:cxn modelId="{24EE6C84-2C32-754F-9F1B-1964239EFA49}" type="presParOf" srcId="{2C6C60AA-331B-B54B-9C21-D7C547D9B06D}" destId="{736642BB-103F-CE4C-BDFF-146BAD441E3D}" srcOrd="1" destOrd="0" presId="urn:microsoft.com/office/officeart/2005/8/layout/hierarchy2"/>
    <dgm:cxn modelId="{65332B28-B99C-1942-A6A7-89312FEDEB7F}" type="presParOf" srcId="{736642BB-103F-CE4C-BDFF-146BAD441E3D}" destId="{980F753F-B006-1D46-93C6-E3FB40691E39}" srcOrd="0" destOrd="0" presId="urn:microsoft.com/office/officeart/2005/8/layout/hierarchy2"/>
    <dgm:cxn modelId="{2137916D-5F26-B445-8D22-9EF9076E01E9}" type="presParOf" srcId="{736642BB-103F-CE4C-BDFF-146BAD441E3D}" destId="{A32F0F1A-6C2B-CD4B-A1B2-5839AA08C0DE}" srcOrd="1" destOrd="0" presId="urn:microsoft.com/office/officeart/2005/8/layout/hierarchy2"/>
    <dgm:cxn modelId="{C797293D-FA2A-A249-9F45-587D050E7B2E}" type="presParOf" srcId="{2C6C60AA-331B-B54B-9C21-D7C547D9B06D}" destId="{649D8AF9-3596-4B4B-A782-E39392BB659F}" srcOrd="2" destOrd="0" presId="urn:microsoft.com/office/officeart/2005/8/layout/hierarchy2"/>
    <dgm:cxn modelId="{3D8F2085-3212-104C-A667-DD857B860121}" type="presParOf" srcId="{649D8AF9-3596-4B4B-A782-E39392BB659F}" destId="{53F69900-870E-C745-877C-6AB7993B296E}" srcOrd="0" destOrd="0" presId="urn:microsoft.com/office/officeart/2005/8/layout/hierarchy2"/>
    <dgm:cxn modelId="{B31E2909-0C3F-EE4F-8EA8-25800E63583A}" type="presParOf" srcId="{2C6C60AA-331B-B54B-9C21-D7C547D9B06D}" destId="{E636DB16-32DB-8C4E-9B58-0F8D34BDA69D}" srcOrd="3" destOrd="0" presId="urn:microsoft.com/office/officeart/2005/8/layout/hierarchy2"/>
    <dgm:cxn modelId="{CA280A46-B02B-B642-8906-BF2222D0A9C0}" type="presParOf" srcId="{E636DB16-32DB-8C4E-9B58-0F8D34BDA69D}" destId="{551E2A39-C801-914F-A912-00B84234A0E0}" srcOrd="0" destOrd="0" presId="urn:microsoft.com/office/officeart/2005/8/layout/hierarchy2"/>
    <dgm:cxn modelId="{6597A34F-CF94-F441-B3DF-C7FFEDC1231E}" type="presParOf" srcId="{E636DB16-32DB-8C4E-9B58-0F8D34BDA69D}" destId="{67FE729A-82F1-6246-AB0A-085B615D8138}" srcOrd="1" destOrd="0" presId="urn:microsoft.com/office/officeart/2005/8/layout/hierarchy2"/>
    <dgm:cxn modelId="{4F951CD6-A2B2-A74A-9AE9-F393EE65E5DE}" type="presParOf" srcId="{6D6FBBF4-0CA0-014B-8451-4E088117ADC5}" destId="{479C8DD3-44DB-924C-8358-97913C964327}" srcOrd="4" destOrd="0" presId="urn:microsoft.com/office/officeart/2005/8/layout/hierarchy2"/>
    <dgm:cxn modelId="{744CB95A-E55A-EA44-A8C8-09094B62A850}" type="presParOf" srcId="{479C8DD3-44DB-924C-8358-97913C964327}" destId="{926578C3-D560-6D42-9AF6-37C94641333A}" srcOrd="0" destOrd="0" presId="urn:microsoft.com/office/officeart/2005/8/layout/hierarchy2"/>
    <dgm:cxn modelId="{209E8D59-04E2-BE48-B2CE-32EA00C599B6}" type="presParOf" srcId="{6D6FBBF4-0CA0-014B-8451-4E088117ADC5}" destId="{DEB92CE7-2FA3-0244-B294-451A96799954}" srcOrd="5" destOrd="0" presId="urn:microsoft.com/office/officeart/2005/8/layout/hierarchy2"/>
    <dgm:cxn modelId="{6B28A1DC-6EB0-5549-803C-5DD4B26D1BC5}" type="presParOf" srcId="{DEB92CE7-2FA3-0244-B294-451A96799954}" destId="{F748D806-7204-A743-9DDA-91B04B3BF0F1}" srcOrd="0" destOrd="0" presId="urn:microsoft.com/office/officeart/2005/8/layout/hierarchy2"/>
    <dgm:cxn modelId="{5C655750-273B-F644-8EEC-71559872203B}" type="presParOf" srcId="{DEB92CE7-2FA3-0244-B294-451A96799954}" destId="{9E56B7DD-A2F1-6E45-9635-338593B862E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263BF-9A92-CC4F-BEC9-5F0B73F457DC}">
      <dsp:nvSpPr>
        <dsp:cNvPr id="0" name=""/>
        <dsp:cNvSpPr/>
      </dsp:nvSpPr>
      <dsp:spPr>
        <a:xfrm>
          <a:off x="8806" y="1928554"/>
          <a:ext cx="1700294" cy="1372358"/>
        </a:xfrm>
        <a:prstGeom prst="roundRect">
          <a:avLst>
            <a:gd name="adj" fmla="val 10000"/>
          </a:avLst>
        </a:prstGeom>
        <a:solidFill>
          <a:schemeClr val="accent1">
            <a:alpha val="8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Emisiones del sector petróleo y gas en México, 2015</a:t>
          </a:r>
        </a:p>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74,908 </a:t>
          </a:r>
          <a:r>
            <a:rPr lang="es-ES_tradnl" sz="1200" b="1" i="0" kern="1200" dirty="0" err="1">
              <a:solidFill>
                <a:schemeClr val="bg1"/>
              </a:solidFill>
              <a:latin typeface="Arial" charset="0"/>
              <a:ea typeface="Arial" charset="0"/>
              <a:cs typeface="Arial" charset="0"/>
            </a:rPr>
            <a:t>Gg</a:t>
          </a:r>
          <a:r>
            <a:rPr lang="es-ES_tradnl" sz="1200" b="1" i="0" kern="1200" dirty="0">
              <a:solidFill>
                <a:schemeClr val="bg1"/>
              </a:solidFill>
              <a:latin typeface="Arial" charset="0"/>
              <a:ea typeface="Arial" charset="0"/>
              <a:cs typeface="Arial" charset="0"/>
            </a:rPr>
            <a:t> CO</a:t>
          </a:r>
          <a:r>
            <a:rPr lang="es-ES_tradnl" sz="1200" b="1" i="0" kern="1200" baseline="-25000" dirty="0">
              <a:solidFill>
                <a:schemeClr val="bg1"/>
              </a:solidFill>
              <a:latin typeface="Arial" charset="0"/>
              <a:ea typeface="Arial" charset="0"/>
              <a:cs typeface="Arial" charset="0"/>
            </a:rPr>
            <a:t>2</a:t>
          </a:r>
          <a:r>
            <a:rPr lang="es-ES_tradnl" sz="1200" b="1" i="0" kern="1200" dirty="0">
              <a:solidFill>
                <a:schemeClr val="bg1"/>
              </a:solidFill>
              <a:latin typeface="Arial" charset="0"/>
              <a:ea typeface="Arial" charset="0"/>
              <a:cs typeface="Arial" charset="0"/>
            </a:rPr>
            <a:t>e</a:t>
          </a:r>
        </a:p>
      </dsp:txBody>
      <dsp:txXfrm>
        <a:off x="49001" y="1968749"/>
        <a:ext cx="1619904" cy="1291968"/>
      </dsp:txXfrm>
    </dsp:sp>
    <dsp:sp modelId="{44936E45-6C82-9640-AB2C-8D92648C8E99}">
      <dsp:nvSpPr>
        <dsp:cNvPr id="0" name=""/>
        <dsp:cNvSpPr/>
      </dsp:nvSpPr>
      <dsp:spPr>
        <a:xfrm rot="17945813">
          <a:off x="1349865" y="1991363"/>
          <a:ext cx="1398591" cy="24653"/>
        </a:xfrm>
        <a:custGeom>
          <a:avLst/>
          <a:gdLst/>
          <a:ahLst/>
          <a:cxnLst/>
          <a:rect l="0" t="0" r="0" b="0"/>
          <a:pathLst>
            <a:path>
              <a:moveTo>
                <a:pt x="0" y="12326"/>
              </a:moveTo>
              <a:lnTo>
                <a:pt x="1398591" y="12326"/>
              </a:lnTo>
            </a:path>
          </a:pathLst>
        </a:custGeom>
        <a:noFill/>
        <a:ln w="1397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2014196" y="1968725"/>
        <a:ext cx="69929" cy="69929"/>
      </dsp:txXfrm>
    </dsp:sp>
    <dsp:sp modelId="{B720A307-42C2-6147-9ABF-0A2E80A001AC}">
      <dsp:nvSpPr>
        <dsp:cNvPr id="0" name=""/>
        <dsp:cNvSpPr/>
      </dsp:nvSpPr>
      <dsp:spPr>
        <a:xfrm>
          <a:off x="2389219" y="967573"/>
          <a:ext cx="1700294" cy="850147"/>
        </a:xfrm>
        <a:prstGeom prst="roundRect">
          <a:avLst>
            <a:gd name="adj" fmla="val 10000"/>
          </a:avLst>
        </a:prstGeom>
        <a:solidFill>
          <a:schemeClr val="accent1">
            <a:alpha val="7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51%</a:t>
          </a:r>
        </a:p>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Combustión</a:t>
          </a:r>
        </a:p>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38,274Gg CO</a:t>
          </a:r>
          <a:r>
            <a:rPr lang="es-ES_tradnl" sz="1200" b="1" i="0" kern="1200" baseline="-25000" dirty="0">
              <a:solidFill>
                <a:schemeClr val="bg1"/>
              </a:solidFill>
              <a:latin typeface="Arial" charset="0"/>
              <a:ea typeface="Arial" charset="0"/>
              <a:cs typeface="Arial" charset="0"/>
            </a:rPr>
            <a:t>2</a:t>
          </a:r>
          <a:r>
            <a:rPr lang="es-ES_tradnl" sz="1200" b="1" i="0" kern="1200" baseline="0" dirty="0">
              <a:solidFill>
                <a:schemeClr val="bg1"/>
              </a:solidFill>
              <a:latin typeface="Arial" charset="0"/>
              <a:ea typeface="Arial" charset="0"/>
              <a:cs typeface="Arial" charset="0"/>
            </a:rPr>
            <a:t>e</a:t>
          </a:r>
        </a:p>
      </dsp:txBody>
      <dsp:txXfrm>
        <a:off x="2414119" y="992473"/>
        <a:ext cx="1650494" cy="800347"/>
      </dsp:txXfrm>
    </dsp:sp>
    <dsp:sp modelId="{C5449ECC-50D3-2F40-8A77-BB0A9CD88C33}">
      <dsp:nvSpPr>
        <dsp:cNvPr id="0" name=""/>
        <dsp:cNvSpPr/>
      </dsp:nvSpPr>
      <dsp:spPr>
        <a:xfrm rot="19457599">
          <a:off x="4010789" y="1135902"/>
          <a:ext cx="837567" cy="24653"/>
        </a:xfrm>
        <a:custGeom>
          <a:avLst/>
          <a:gdLst/>
          <a:ahLst/>
          <a:cxnLst/>
          <a:rect l="0" t="0" r="0" b="0"/>
          <a:pathLst>
            <a:path>
              <a:moveTo>
                <a:pt x="0" y="12326"/>
              </a:moveTo>
              <a:lnTo>
                <a:pt x="837567" y="12326"/>
              </a:lnTo>
            </a:path>
          </a:pathLst>
        </a:custGeom>
        <a:noFill/>
        <a:ln w="1397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4408634" y="1127290"/>
        <a:ext cx="41878" cy="41878"/>
      </dsp:txXfrm>
    </dsp:sp>
    <dsp:sp modelId="{BFBDD428-742F-344C-820A-5FA29EC75B25}">
      <dsp:nvSpPr>
        <dsp:cNvPr id="0" name=""/>
        <dsp:cNvSpPr/>
      </dsp:nvSpPr>
      <dsp:spPr>
        <a:xfrm>
          <a:off x="4769632" y="478738"/>
          <a:ext cx="1700294" cy="850147"/>
        </a:xfrm>
        <a:prstGeom prst="roundRect">
          <a:avLst>
            <a:gd name="adj" fmla="val 10000"/>
          </a:avLst>
        </a:prstGeom>
        <a:solidFill>
          <a:schemeClr val="accent1">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16%</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Refinación</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11,815Gg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 </a:t>
          </a:r>
        </a:p>
      </dsp:txBody>
      <dsp:txXfrm>
        <a:off x="4794532" y="503638"/>
        <a:ext cx="1650494" cy="800347"/>
      </dsp:txXfrm>
    </dsp:sp>
    <dsp:sp modelId="{6A175EAC-D2D5-564C-B3C4-7F942D8F05AE}">
      <dsp:nvSpPr>
        <dsp:cNvPr id="0" name=""/>
        <dsp:cNvSpPr/>
      </dsp:nvSpPr>
      <dsp:spPr>
        <a:xfrm rot="2142401">
          <a:off x="4010789" y="1624737"/>
          <a:ext cx="837567" cy="24653"/>
        </a:xfrm>
        <a:custGeom>
          <a:avLst/>
          <a:gdLst/>
          <a:ahLst/>
          <a:cxnLst/>
          <a:rect l="0" t="0" r="0" b="0"/>
          <a:pathLst>
            <a:path>
              <a:moveTo>
                <a:pt x="0" y="12326"/>
              </a:moveTo>
              <a:lnTo>
                <a:pt x="837567" y="12326"/>
              </a:lnTo>
            </a:path>
          </a:pathLst>
        </a:custGeom>
        <a:noFill/>
        <a:ln w="1397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4408634" y="1616124"/>
        <a:ext cx="41878" cy="41878"/>
      </dsp:txXfrm>
    </dsp:sp>
    <dsp:sp modelId="{A441DB6B-0565-FA40-9BB0-F1CCA975BAC9}">
      <dsp:nvSpPr>
        <dsp:cNvPr id="0" name=""/>
        <dsp:cNvSpPr/>
      </dsp:nvSpPr>
      <dsp:spPr>
        <a:xfrm>
          <a:off x="4769632" y="1456407"/>
          <a:ext cx="1700294" cy="850147"/>
        </a:xfrm>
        <a:prstGeom prst="roundRect">
          <a:avLst>
            <a:gd name="adj" fmla="val 10000"/>
          </a:avLst>
        </a:prstGeom>
        <a:solidFill>
          <a:schemeClr val="accent1">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35%</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Otras fuentes</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26,459Gg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a:t>
          </a:r>
        </a:p>
      </dsp:txBody>
      <dsp:txXfrm>
        <a:off x="4794532" y="1481307"/>
        <a:ext cx="1650494" cy="800347"/>
      </dsp:txXfrm>
    </dsp:sp>
    <dsp:sp modelId="{DEBDDF03-EA73-BE42-9124-D13C8003E2DF}">
      <dsp:nvSpPr>
        <dsp:cNvPr id="0" name=""/>
        <dsp:cNvSpPr/>
      </dsp:nvSpPr>
      <dsp:spPr>
        <a:xfrm rot="3654187">
          <a:off x="1349865" y="3213450"/>
          <a:ext cx="1398591" cy="24653"/>
        </a:xfrm>
        <a:custGeom>
          <a:avLst/>
          <a:gdLst/>
          <a:ahLst/>
          <a:cxnLst/>
          <a:rect l="0" t="0" r="0" b="0"/>
          <a:pathLst>
            <a:path>
              <a:moveTo>
                <a:pt x="0" y="12326"/>
              </a:moveTo>
              <a:lnTo>
                <a:pt x="1398591" y="12326"/>
              </a:lnTo>
            </a:path>
          </a:pathLst>
        </a:custGeom>
        <a:noFill/>
        <a:ln w="1397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2014196" y="3190812"/>
        <a:ext cx="69929" cy="69929"/>
      </dsp:txXfrm>
    </dsp:sp>
    <dsp:sp modelId="{4F829B7A-1BFC-2948-A033-38EBB2206AB8}">
      <dsp:nvSpPr>
        <dsp:cNvPr id="0" name=""/>
        <dsp:cNvSpPr/>
      </dsp:nvSpPr>
      <dsp:spPr>
        <a:xfrm>
          <a:off x="2389219" y="3411746"/>
          <a:ext cx="1700294" cy="850147"/>
        </a:xfrm>
        <a:prstGeom prst="roundRect">
          <a:avLst>
            <a:gd name="adj" fmla="val 10000"/>
          </a:avLst>
        </a:prstGeom>
        <a:solidFill>
          <a:schemeClr val="accent1">
            <a:alpha val="7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49%</a:t>
          </a:r>
        </a:p>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Emisiones fugitivas</a:t>
          </a:r>
        </a:p>
        <a:p>
          <a:pPr lvl="0" algn="ctr" defTabSz="533400">
            <a:lnSpc>
              <a:spcPct val="90000"/>
            </a:lnSpc>
            <a:spcBef>
              <a:spcPct val="0"/>
            </a:spcBef>
            <a:spcAft>
              <a:spcPct val="35000"/>
            </a:spcAft>
          </a:pPr>
          <a:r>
            <a:rPr lang="es-ES_tradnl" sz="1200" b="1" i="0" kern="1200" dirty="0">
              <a:solidFill>
                <a:schemeClr val="bg1"/>
              </a:solidFill>
              <a:latin typeface="Arial" charset="0"/>
              <a:ea typeface="Arial" charset="0"/>
              <a:cs typeface="Arial" charset="0"/>
            </a:rPr>
            <a:t>36,633Gg CO</a:t>
          </a:r>
          <a:r>
            <a:rPr lang="es-ES_tradnl" sz="1200" b="1" i="0" kern="1200" baseline="-25000" dirty="0">
              <a:solidFill>
                <a:schemeClr val="bg1"/>
              </a:solidFill>
              <a:latin typeface="Arial" charset="0"/>
              <a:ea typeface="Arial" charset="0"/>
              <a:cs typeface="Arial" charset="0"/>
            </a:rPr>
            <a:t>2</a:t>
          </a:r>
          <a:r>
            <a:rPr lang="es-ES_tradnl" sz="1200" b="1" i="0" kern="1200" baseline="0" dirty="0">
              <a:solidFill>
                <a:schemeClr val="bg1"/>
              </a:solidFill>
              <a:latin typeface="Arial" charset="0"/>
              <a:ea typeface="Arial" charset="0"/>
              <a:cs typeface="Arial" charset="0"/>
            </a:rPr>
            <a:t>e</a:t>
          </a:r>
          <a:endParaRPr lang="es-ES_tradnl" sz="1200" b="1" i="0" kern="1200" dirty="0">
            <a:solidFill>
              <a:schemeClr val="bg1"/>
            </a:solidFill>
            <a:latin typeface="Arial" charset="0"/>
            <a:ea typeface="Arial" charset="0"/>
            <a:cs typeface="Arial" charset="0"/>
          </a:endParaRPr>
        </a:p>
      </dsp:txBody>
      <dsp:txXfrm>
        <a:off x="2414119" y="3436646"/>
        <a:ext cx="1650494" cy="800347"/>
      </dsp:txXfrm>
    </dsp:sp>
    <dsp:sp modelId="{D1CAF2CC-0E64-8C44-A7C3-1EC4B98ECA32}">
      <dsp:nvSpPr>
        <dsp:cNvPr id="0" name=""/>
        <dsp:cNvSpPr/>
      </dsp:nvSpPr>
      <dsp:spPr>
        <a:xfrm rot="18289469">
          <a:off x="3834090" y="3335659"/>
          <a:ext cx="1190965" cy="24653"/>
        </a:xfrm>
        <a:custGeom>
          <a:avLst/>
          <a:gdLst/>
          <a:ahLst/>
          <a:cxnLst/>
          <a:rect l="0" t="0" r="0" b="0"/>
          <a:pathLst>
            <a:path>
              <a:moveTo>
                <a:pt x="0" y="12326"/>
              </a:moveTo>
              <a:lnTo>
                <a:pt x="1190965" y="12326"/>
              </a:lnTo>
            </a:path>
          </a:pathLst>
        </a:custGeom>
        <a:noFill/>
        <a:ln w="1397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4399799" y="3318211"/>
        <a:ext cx="59548" cy="59548"/>
      </dsp:txXfrm>
    </dsp:sp>
    <dsp:sp modelId="{F74175CB-F718-4943-A527-F637CB808AFB}">
      <dsp:nvSpPr>
        <dsp:cNvPr id="0" name=""/>
        <dsp:cNvSpPr/>
      </dsp:nvSpPr>
      <dsp:spPr>
        <a:xfrm>
          <a:off x="4769632" y="2434077"/>
          <a:ext cx="1700294" cy="850147"/>
        </a:xfrm>
        <a:prstGeom prst="roundRect">
          <a:avLst>
            <a:gd name="adj" fmla="val 10000"/>
          </a:avLst>
        </a:prstGeom>
        <a:solidFill>
          <a:schemeClr val="accent1">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21%</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Quema</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15,828Gg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a:t>
          </a:r>
        </a:p>
      </dsp:txBody>
      <dsp:txXfrm>
        <a:off x="4794532" y="2458977"/>
        <a:ext cx="1650494" cy="800347"/>
      </dsp:txXfrm>
    </dsp:sp>
    <dsp:sp modelId="{344B3630-D53D-A041-9C56-D40E8757E95A}">
      <dsp:nvSpPr>
        <dsp:cNvPr id="0" name=""/>
        <dsp:cNvSpPr/>
      </dsp:nvSpPr>
      <dsp:spPr>
        <a:xfrm>
          <a:off x="4089514" y="3824493"/>
          <a:ext cx="680117" cy="24653"/>
        </a:xfrm>
        <a:custGeom>
          <a:avLst/>
          <a:gdLst/>
          <a:ahLst/>
          <a:cxnLst/>
          <a:rect l="0" t="0" r="0" b="0"/>
          <a:pathLst>
            <a:path>
              <a:moveTo>
                <a:pt x="0" y="12326"/>
              </a:moveTo>
              <a:lnTo>
                <a:pt x="680117" y="12326"/>
              </a:lnTo>
            </a:path>
          </a:pathLst>
        </a:custGeom>
        <a:noFill/>
        <a:ln w="1397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4412570" y="3819817"/>
        <a:ext cx="34005" cy="34005"/>
      </dsp:txXfrm>
    </dsp:sp>
    <dsp:sp modelId="{1B062138-43CD-FE46-995F-A45943019093}">
      <dsp:nvSpPr>
        <dsp:cNvPr id="0" name=""/>
        <dsp:cNvSpPr/>
      </dsp:nvSpPr>
      <dsp:spPr>
        <a:xfrm>
          <a:off x="4769632" y="3411746"/>
          <a:ext cx="1700294" cy="850147"/>
        </a:xfrm>
        <a:prstGeom prst="roundRect">
          <a:avLst>
            <a:gd name="adj" fmla="val 10000"/>
          </a:avLst>
        </a:prstGeom>
        <a:solidFill>
          <a:schemeClr val="accent1">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20%</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Venteo</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14,939Gg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a:t>
          </a:r>
        </a:p>
      </dsp:txBody>
      <dsp:txXfrm>
        <a:off x="4794532" y="3436646"/>
        <a:ext cx="1650494" cy="800347"/>
      </dsp:txXfrm>
    </dsp:sp>
    <dsp:sp modelId="{FCB59A5E-B6E9-864A-9C50-B89D3F261EDA}">
      <dsp:nvSpPr>
        <dsp:cNvPr id="0" name=""/>
        <dsp:cNvSpPr/>
      </dsp:nvSpPr>
      <dsp:spPr>
        <a:xfrm rot="18289469">
          <a:off x="6214503" y="3335659"/>
          <a:ext cx="1190965" cy="24653"/>
        </a:xfrm>
        <a:custGeom>
          <a:avLst/>
          <a:gdLst/>
          <a:ahLst/>
          <a:cxnLst/>
          <a:rect l="0" t="0" r="0" b="0"/>
          <a:pathLst>
            <a:path>
              <a:moveTo>
                <a:pt x="0" y="12326"/>
              </a:moveTo>
              <a:lnTo>
                <a:pt x="1190965" y="12326"/>
              </a:lnTo>
            </a:path>
          </a:pathLst>
        </a:custGeom>
        <a:noFill/>
        <a:ln w="1397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6780212" y="3318211"/>
        <a:ext cx="59548" cy="59548"/>
      </dsp:txXfrm>
    </dsp:sp>
    <dsp:sp modelId="{E7F7D829-24EB-2348-BFFD-7B061177AB75}">
      <dsp:nvSpPr>
        <dsp:cNvPr id="0" name=""/>
        <dsp:cNvSpPr/>
      </dsp:nvSpPr>
      <dsp:spPr>
        <a:xfrm>
          <a:off x="7150045" y="2434077"/>
          <a:ext cx="1700294" cy="850147"/>
        </a:xfrm>
        <a:prstGeom prst="roundRect">
          <a:avLst>
            <a:gd name="adj" fmla="val 10000"/>
          </a:avLst>
        </a:prstGeom>
        <a:solidFill>
          <a:schemeClr val="accent1">
            <a:alpha val="3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68%</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Venteo en petróleo</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10,179Gg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a:t>
          </a:r>
        </a:p>
      </dsp:txBody>
      <dsp:txXfrm>
        <a:off x="7174945" y="2458977"/>
        <a:ext cx="1650494" cy="800347"/>
      </dsp:txXfrm>
    </dsp:sp>
    <dsp:sp modelId="{7394043F-BE42-094A-A879-FC40F1F74771}">
      <dsp:nvSpPr>
        <dsp:cNvPr id="0" name=""/>
        <dsp:cNvSpPr/>
      </dsp:nvSpPr>
      <dsp:spPr>
        <a:xfrm rot="19457599">
          <a:off x="8771615" y="2602407"/>
          <a:ext cx="837567" cy="24653"/>
        </a:xfrm>
        <a:custGeom>
          <a:avLst/>
          <a:gdLst/>
          <a:ahLst/>
          <a:cxnLst/>
          <a:rect l="0" t="0" r="0" b="0"/>
          <a:pathLst>
            <a:path>
              <a:moveTo>
                <a:pt x="0" y="12326"/>
              </a:moveTo>
              <a:lnTo>
                <a:pt x="837567" y="12326"/>
              </a:lnTo>
            </a:path>
          </a:pathLst>
        </a:custGeom>
        <a:noFill/>
        <a:ln w="1397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9169459" y="2593794"/>
        <a:ext cx="41878" cy="41878"/>
      </dsp:txXfrm>
    </dsp:sp>
    <dsp:sp modelId="{9036F0E9-6442-3C4C-BFC9-C2E17BDE9BE2}">
      <dsp:nvSpPr>
        <dsp:cNvPr id="0" name=""/>
        <dsp:cNvSpPr/>
      </dsp:nvSpPr>
      <dsp:spPr>
        <a:xfrm>
          <a:off x="9530458" y="1945242"/>
          <a:ext cx="1700294" cy="850147"/>
        </a:xfrm>
        <a:prstGeom prst="roundRect">
          <a:avLst>
            <a:gd name="adj" fmla="val 10000"/>
          </a:avLst>
        </a:prstGeom>
        <a:solidFill>
          <a:schemeClr val="accent1">
            <a:alpha val="3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50% CO</a:t>
          </a:r>
          <a:r>
            <a:rPr lang="es-ES_tradnl" sz="1200" b="1" i="0" kern="1200" baseline="-25000" dirty="0">
              <a:latin typeface="Arial" charset="0"/>
              <a:ea typeface="Arial" charset="0"/>
              <a:cs typeface="Arial" charset="0"/>
            </a:rPr>
            <a:t>2</a:t>
          </a:r>
        </a:p>
        <a:p>
          <a:pPr lvl="0" algn="ctr" defTabSz="533400">
            <a:lnSpc>
              <a:spcPct val="90000"/>
            </a:lnSpc>
            <a:spcBef>
              <a:spcPct val="0"/>
            </a:spcBef>
            <a:spcAft>
              <a:spcPct val="35000"/>
            </a:spcAft>
          </a:pPr>
          <a:r>
            <a:rPr lang="es-ES_tradnl" sz="1200" b="1" i="0" kern="1200" baseline="0" dirty="0">
              <a:latin typeface="Arial" charset="0"/>
              <a:ea typeface="Arial" charset="0"/>
              <a:cs typeface="Arial" charset="0"/>
            </a:rPr>
            <a:t>5,126Gg </a:t>
          </a:r>
          <a:r>
            <a:rPr lang="es-ES_tradnl" sz="1200" b="1" i="0" kern="1200" dirty="0">
              <a:latin typeface="Arial" charset="0"/>
              <a:ea typeface="Arial" charset="0"/>
              <a:cs typeface="Arial" charset="0"/>
            </a:rPr>
            <a:t>CO</a:t>
          </a:r>
          <a:r>
            <a:rPr lang="es-ES_tradnl" sz="1200" b="1" i="0" kern="1200" baseline="-25000" dirty="0">
              <a:latin typeface="Arial" charset="0"/>
              <a:ea typeface="Arial" charset="0"/>
              <a:cs typeface="Arial" charset="0"/>
            </a:rPr>
            <a:t>2</a:t>
          </a:r>
          <a:r>
            <a:rPr lang="es-ES_tradnl" sz="1200" b="1" i="0" kern="1200" baseline="0" dirty="0">
              <a:latin typeface="Arial" charset="0"/>
              <a:ea typeface="Arial" charset="0"/>
              <a:cs typeface="Arial" charset="0"/>
            </a:rPr>
            <a:t>e</a:t>
          </a:r>
        </a:p>
      </dsp:txBody>
      <dsp:txXfrm>
        <a:off x="9555358" y="1970142"/>
        <a:ext cx="1650494" cy="800347"/>
      </dsp:txXfrm>
    </dsp:sp>
    <dsp:sp modelId="{0236FACE-1A9C-F649-87EA-1212AFAE8DAE}">
      <dsp:nvSpPr>
        <dsp:cNvPr id="0" name=""/>
        <dsp:cNvSpPr/>
      </dsp:nvSpPr>
      <dsp:spPr>
        <a:xfrm rot="2142401">
          <a:off x="8771615" y="3091241"/>
          <a:ext cx="837567" cy="24653"/>
        </a:xfrm>
        <a:custGeom>
          <a:avLst/>
          <a:gdLst/>
          <a:ahLst/>
          <a:cxnLst/>
          <a:rect l="0" t="0" r="0" b="0"/>
          <a:pathLst>
            <a:path>
              <a:moveTo>
                <a:pt x="0" y="12326"/>
              </a:moveTo>
              <a:lnTo>
                <a:pt x="837567" y="12326"/>
              </a:lnTo>
            </a:path>
          </a:pathLst>
        </a:custGeom>
        <a:noFill/>
        <a:ln w="1397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9169459" y="3082629"/>
        <a:ext cx="41878" cy="41878"/>
      </dsp:txXfrm>
    </dsp:sp>
    <dsp:sp modelId="{B8950112-20D0-A845-A65A-A06D1AEEA2AD}">
      <dsp:nvSpPr>
        <dsp:cNvPr id="0" name=""/>
        <dsp:cNvSpPr/>
      </dsp:nvSpPr>
      <dsp:spPr>
        <a:xfrm>
          <a:off x="9530458" y="2922912"/>
          <a:ext cx="1700294" cy="850147"/>
        </a:xfrm>
        <a:prstGeom prst="roundRect">
          <a:avLst>
            <a:gd name="adj" fmla="val 10000"/>
          </a:avLst>
        </a:prstGeom>
        <a:solidFill>
          <a:schemeClr val="accent1">
            <a:alpha val="3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a:latin typeface="Arial" charset="0"/>
              <a:ea typeface="Arial" charset="0"/>
              <a:cs typeface="Arial" charset="0"/>
            </a:rPr>
            <a:t>50% CH</a:t>
          </a:r>
          <a:r>
            <a:rPr lang="es-ES_tradnl" sz="1200" b="1" i="0" kern="1200" baseline="-25000">
              <a:latin typeface="Arial" charset="0"/>
              <a:ea typeface="Arial" charset="0"/>
              <a:cs typeface="Arial" charset="0"/>
            </a:rPr>
            <a:t>4</a:t>
          </a:r>
        </a:p>
        <a:p>
          <a:pPr lvl="0" algn="ctr" defTabSz="533400">
            <a:lnSpc>
              <a:spcPct val="90000"/>
            </a:lnSpc>
            <a:spcBef>
              <a:spcPct val="0"/>
            </a:spcBef>
            <a:spcAft>
              <a:spcPct val="35000"/>
            </a:spcAft>
          </a:pPr>
          <a:r>
            <a:rPr lang="es-ES_tradnl" sz="1200" b="1" i="0" kern="1200" baseline="0">
              <a:latin typeface="Arial" charset="0"/>
              <a:ea typeface="Arial" charset="0"/>
              <a:cs typeface="Arial" charset="0"/>
            </a:rPr>
            <a:t>5,053Gg </a:t>
          </a:r>
          <a:r>
            <a:rPr lang="es-ES_tradnl" sz="1200" b="1" i="0" kern="1200">
              <a:latin typeface="Arial" charset="0"/>
              <a:ea typeface="Arial" charset="0"/>
              <a:cs typeface="Arial" charset="0"/>
            </a:rPr>
            <a:t>CO</a:t>
          </a:r>
          <a:r>
            <a:rPr lang="es-ES_tradnl" sz="1200" b="1" i="0" kern="1200" baseline="-25000">
              <a:latin typeface="Arial" charset="0"/>
              <a:ea typeface="Arial" charset="0"/>
              <a:cs typeface="Arial" charset="0"/>
            </a:rPr>
            <a:t>2</a:t>
          </a:r>
          <a:r>
            <a:rPr lang="es-ES_tradnl" sz="1200" b="1" i="0" kern="1200" baseline="0">
              <a:latin typeface="Arial" charset="0"/>
              <a:ea typeface="Arial" charset="0"/>
              <a:cs typeface="Arial" charset="0"/>
            </a:rPr>
            <a:t>e</a:t>
          </a:r>
          <a:endParaRPr lang="es-ES_tradnl" sz="1200" b="1" i="0" kern="1200" baseline="0" dirty="0">
            <a:latin typeface="Arial" charset="0"/>
            <a:ea typeface="Arial" charset="0"/>
            <a:cs typeface="Arial" charset="0"/>
          </a:endParaRPr>
        </a:p>
      </dsp:txBody>
      <dsp:txXfrm>
        <a:off x="9555358" y="2947812"/>
        <a:ext cx="1650494" cy="800347"/>
      </dsp:txXfrm>
    </dsp:sp>
    <dsp:sp modelId="{A430622B-64B8-394C-BC8E-ACDABB93B4F7}">
      <dsp:nvSpPr>
        <dsp:cNvPr id="0" name=""/>
        <dsp:cNvSpPr/>
      </dsp:nvSpPr>
      <dsp:spPr>
        <a:xfrm rot="3310531">
          <a:off x="6214503" y="4313328"/>
          <a:ext cx="1190965" cy="24653"/>
        </a:xfrm>
        <a:custGeom>
          <a:avLst/>
          <a:gdLst/>
          <a:ahLst/>
          <a:cxnLst/>
          <a:rect l="0" t="0" r="0" b="0"/>
          <a:pathLst>
            <a:path>
              <a:moveTo>
                <a:pt x="0" y="12326"/>
              </a:moveTo>
              <a:lnTo>
                <a:pt x="1190965" y="12326"/>
              </a:lnTo>
            </a:path>
          </a:pathLst>
        </a:custGeom>
        <a:noFill/>
        <a:ln w="1397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6780212" y="4295881"/>
        <a:ext cx="59548" cy="59548"/>
      </dsp:txXfrm>
    </dsp:sp>
    <dsp:sp modelId="{3483AA46-9DD0-524D-9899-559AB3BF23DD}">
      <dsp:nvSpPr>
        <dsp:cNvPr id="0" name=""/>
        <dsp:cNvSpPr/>
      </dsp:nvSpPr>
      <dsp:spPr>
        <a:xfrm>
          <a:off x="7150045" y="4389416"/>
          <a:ext cx="1700294" cy="850147"/>
        </a:xfrm>
        <a:prstGeom prst="roundRect">
          <a:avLst>
            <a:gd name="adj" fmla="val 10000"/>
          </a:avLst>
        </a:prstGeom>
        <a:solidFill>
          <a:schemeClr val="accent1">
            <a:alpha val="3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32%</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Venteo en gas</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4,760GgCO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a:t>
          </a:r>
        </a:p>
      </dsp:txBody>
      <dsp:txXfrm>
        <a:off x="7174945" y="4414316"/>
        <a:ext cx="1650494" cy="800347"/>
      </dsp:txXfrm>
    </dsp:sp>
    <dsp:sp modelId="{7FF03961-9DDF-A043-9AAE-4B3ACC1867B2}">
      <dsp:nvSpPr>
        <dsp:cNvPr id="0" name=""/>
        <dsp:cNvSpPr/>
      </dsp:nvSpPr>
      <dsp:spPr>
        <a:xfrm rot="19457599">
          <a:off x="8771615" y="4557746"/>
          <a:ext cx="837567" cy="24653"/>
        </a:xfrm>
        <a:custGeom>
          <a:avLst/>
          <a:gdLst/>
          <a:ahLst/>
          <a:cxnLst/>
          <a:rect l="0" t="0" r="0" b="0"/>
          <a:pathLst>
            <a:path>
              <a:moveTo>
                <a:pt x="0" y="12326"/>
              </a:moveTo>
              <a:lnTo>
                <a:pt x="837567" y="12326"/>
              </a:lnTo>
            </a:path>
          </a:pathLst>
        </a:custGeom>
        <a:noFill/>
        <a:ln w="1397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9169459" y="4549133"/>
        <a:ext cx="41878" cy="41878"/>
      </dsp:txXfrm>
    </dsp:sp>
    <dsp:sp modelId="{980F753F-B006-1D46-93C6-E3FB40691E39}">
      <dsp:nvSpPr>
        <dsp:cNvPr id="0" name=""/>
        <dsp:cNvSpPr/>
      </dsp:nvSpPr>
      <dsp:spPr>
        <a:xfrm>
          <a:off x="9530458" y="3900581"/>
          <a:ext cx="1700294" cy="850147"/>
        </a:xfrm>
        <a:prstGeom prst="roundRect">
          <a:avLst>
            <a:gd name="adj" fmla="val 10000"/>
          </a:avLst>
        </a:prstGeom>
        <a:solidFill>
          <a:schemeClr val="accent1">
            <a:alpha val="3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33%CO</a:t>
          </a:r>
          <a:r>
            <a:rPr lang="es-ES_tradnl" sz="1200" b="1" i="0" kern="1200" baseline="-25000" dirty="0">
              <a:latin typeface="Arial" charset="0"/>
              <a:ea typeface="Arial" charset="0"/>
              <a:cs typeface="Arial" charset="0"/>
            </a:rPr>
            <a:t>2</a:t>
          </a:r>
          <a:endParaRPr lang="es-ES_tradnl" sz="1200" b="1" i="0" kern="1200" dirty="0">
            <a:latin typeface="Arial" charset="0"/>
            <a:ea typeface="Arial" charset="0"/>
            <a:cs typeface="Arial" charset="0"/>
          </a:endParaRP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1,569Gg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 </a:t>
          </a:r>
        </a:p>
      </dsp:txBody>
      <dsp:txXfrm>
        <a:off x="9555358" y="3925481"/>
        <a:ext cx="1650494" cy="800347"/>
      </dsp:txXfrm>
    </dsp:sp>
    <dsp:sp modelId="{649D8AF9-3596-4B4B-A782-E39392BB659F}">
      <dsp:nvSpPr>
        <dsp:cNvPr id="0" name=""/>
        <dsp:cNvSpPr/>
      </dsp:nvSpPr>
      <dsp:spPr>
        <a:xfrm rot="2142401">
          <a:off x="8771615" y="5046580"/>
          <a:ext cx="837567" cy="24653"/>
        </a:xfrm>
        <a:custGeom>
          <a:avLst/>
          <a:gdLst/>
          <a:ahLst/>
          <a:cxnLst/>
          <a:rect l="0" t="0" r="0" b="0"/>
          <a:pathLst>
            <a:path>
              <a:moveTo>
                <a:pt x="0" y="12326"/>
              </a:moveTo>
              <a:lnTo>
                <a:pt x="837567" y="12326"/>
              </a:lnTo>
            </a:path>
          </a:pathLst>
        </a:custGeom>
        <a:noFill/>
        <a:ln w="1397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9169459" y="5037968"/>
        <a:ext cx="41878" cy="41878"/>
      </dsp:txXfrm>
    </dsp:sp>
    <dsp:sp modelId="{551E2A39-C801-914F-A912-00B84234A0E0}">
      <dsp:nvSpPr>
        <dsp:cNvPr id="0" name=""/>
        <dsp:cNvSpPr/>
      </dsp:nvSpPr>
      <dsp:spPr>
        <a:xfrm>
          <a:off x="9530458" y="4878251"/>
          <a:ext cx="1700294" cy="850147"/>
        </a:xfrm>
        <a:prstGeom prst="roundRect">
          <a:avLst>
            <a:gd name="adj" fmla="val 10000"/>
          </a:avLst>
        </a:prstGeom>
        <a:solidFill>
          <a:schemeClr val="accent1">
            <a:alpha val="3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a:latin typeface="Arial" charset="0"/>
              <a:ea typeface="Arial" charset="0"/>
              <a:cs typeface="Arial" charset="0"/>
            </a:rPr>
            <a:t>67% CH</a:t>
          </a:r>
          <a:r>
            <a:rPr lang="es-ES_tradnl" sz="1200" b="1" i="0" kern="1200" baseline="-25000">
              <a:latin typeface="Arial" charset="0"/>
              <a:ea typeface="Arial" charset="0"/>
              <a:cs typeface="Arial" charset="0"/>
            </a:rPr>
            <a:t>4</a:t>
          </a:r>
          <a:endParaRPr lang="es-ES_tradnl" sz="1200" b="1" i="0" kern="1200" baseline="0">
            <a:latin typeface="Arial" charset="0"/>
            <a:ea typeface="Arial" charset="0"/>
            <a:cs typeface="Arial" charset="0"/>
          </a:endParaRPr>
        </a:p>
        <a:p>
          <a:pPr lvl="0" algn="ctr" defTabSz="533400">
            <a:lnSpc>
              <a:spcPct val="90000"/>
            </a:lnSpc>
            <a:spcBef>
              <a:spcPct val="0"/>
            </a:spcBef>
            <a:spcAft>
              <a:spcPct val="35000"/>
            </a:spcAft>
          </a:pPr>
          <a:r>
            <a:rPr lang="es-ES_tradnl" sz="1200" b="1" i="0" kern="1200" baseline="0">
              <a:latin typeface="Arial" charset="0"/>
              <a:ea typeface="Arial" charset="0"/>
              <a:cs typeface="Arial" charset="0"/>
            </a:rPr>
            <a:t>3,200Gg </a:t>
          </a:r>
          <a:r>
            <a:rPr lang="es-ES_tradnl" sz="1200" b="1" i="0" kern="1200">
              <a:latin typeface="Arial" charset="0"/>
              <a:ea typeface="Arial" charset="0"/>
              <a:cs typeface="Arial" charset="0"/>
            </a:rPr>
            <a:t>CO</a:t>
          </a:r>
          <a:r>
            <a:rPr lang="es-ES_tradnl" sz="1200" b="1" i="0" kern="1200" baseline="-25000">
              <a:latin typeface="Arial" charset="0"/>
              <a:ea typeface="Arial" charset="0"/>
              <a:cs typeface="Arial" charset="0"/>
            </a:rPr>
            <a:t>2</a:t>
          </a:r>
          <a:r>
            <a:rPr lang="es-ES_tradnl" sz="1200" b="1" i="0" kern="1200" baseline="0">
              <a:latin typeface="Arial" charset="0"/>
              <a:ea typeface="Arial" charset="0"/>
              <a:cs typeface="Arial" charset="0"/>
            </a:rPr>
            <a:t>e</a:t>
          </a:r>
          <a:endParaRPr lang="es-ES_tradnl" sz="1200" b="1" i="0" kern="1200" baseline="0" dirty="0">
            <a:latin typeface="Arial" charset="0"/>
            <a:ea typeface="Arial" charset="0"/>
            <a:cs typeface="Arial" charset="0"/>
          </a:endParaRPr>
        </a:p>
      </dsp:txBody>
      <dsp:txXfrm>
        <a:off x="9555358" y="4903151"/>
        <a:ext cx="1650494" cy="800347"/>
      </dsp:txXfrm>
    </dsp:sp>
    <dsp:sp modelId="{479C8DD3-44DB-924C-8358-97913C964327}">
      <dsp:nvSpPr>
        <dsp:cNvPr id="0" name=""/>
        <dsp:cNvSpPr/>
      </dsp:nvSpPr>
      <dsp:spPr>
        <a:xfrm rot="3310531">
          <a:off x="3834090" y="4313328"/>
          <a:ext cx="1190965" cy="24653"/>
        </a:xfrm>
        <a:custGeom>
          <a:avLst/>
          <a:gdLst/>
          <a:ahLst/>
          <a:cxnLst/>
          <a:rect l="0" t="0" r="0" b="0"/>
          <a:pathLst>
            <a:path>
              <a:moveTo>
                <a:pt x="0" y="12326"/>
              </a:moveTo>
              <a:lnTo>
                <a:pt x="1190965" y="12326"/>
              </a:lnTo>
            </a:path>
          </a:pathLst>
        </a:custGeom>
        <a:noFill/>
        <a:ln w="1397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_tradnl" sz="800" b="1" i="0" kern="1200">
            <a:latin typeface="Arial" charset="0"/>
            <a:ea typeface="Arial" charset="0"/>
            <a:cs typeface="Arial" charset="0"/>
          </a:endParaRPr>
        </a:p>
      </dsp:txBody>
      <dsp:txXfrm>
        <a:off x="4399799" y="4295881"/>
        <a:ext cx="59548" cy="59548"/>
      </dsp:txXfrm>
    </dsp:sp>
    <dsp:sp modelId="{F748D806-7204-A743-9DDA-91B04B3BF0F1}">
      <dsp:nvSpPr>
        <dsp:cNvPr id="0" name=""/>
        <dsp:cNvSpPr/>
      </dsp:nvSpPr>
      <dsp:spPr>
        <a:xfrm>
          <a:off x="4769632" y="4389416"/>
          <a:ext cx="1700294" cy="850147"/>
        </a:xfrm>
        <a:prstGeom prst="roundRect">
          <a:avLst>
            <a:gd name="adj" fmla="val 10000"/>
          </a:avLst>
        </a:prstGeom>
        <a:solidFill>
          <a:schemeClr val="accent1">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_tradnl" sz="1200" b="1" i="0" kern="1200" dirty="0">
              <a:latin typeface="Arial" charset="0"/>
              <a:ea typeface="Arial" charset="0"/>
              <a:cs typeface="Arial" charset="0"/>
            </a:rPr>
            <a:t>8% </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Fugitivas</a:t>
          </a:r>
        </a:p>
        <a:p>
          <a:pPr lvl="0" algn="ctr" defTabSz="533400">
            <a:lnSpc>
              <a:spcPct val="90000"/>
            </a:lnSpc>
            <a:spcBef>
              <a:spcPct val="0"/>
            </a:spcBef>
            <a:spcAft>
              <a:spcPct val="35000"/>
            </a:spcAft>
          </a:pPr>
          <a:r>
            <a:rPr lang="es-ES_tradnl" sz="1200" b="1" i="0" kern="1200" dirty="0">
              <a:latin typeface="Arial" charset="0"/>
              <a:ea typeface="Arial" charset="0"/>
              <a:cs typeface="Arial" charset="0"/>
            </a:rPr>
            <a:t>5,702Gg CO</a:t>
          </a:r>
          <a:r>
            <a:rPr lang="es-ES_tradnl" sz="1200" b="1" i="0" kern="1200" baseline="-25000" dirty="0">
              <a:latin typeface="Arial" charset="0"/>
              <a:ea typeface="Arial" charset="0"/>
              <a:cs typeface="Arial" charset="0"/>
            </a:rPr>
            <a:t>2</a:t>
          </a:r>
          <a:r>
            <a:rPr lang="es-ES_tradnl" sz="1200" b="1" i="0" kern="1200" dirty="0">
              <a:latin typeface="Arial" charset="0"/>
              <a:ea typeface="Arial" charset="0"/>
              <a:cs typeface="Arial" charset="0"/>
            </a:rPr>
            <a:t>e</a:t>
          </a:r>
        </a:p>
      </dsp:txBody>
      <dsp:txXfrm>
        <a:off x="4794532" y="4414316"/>
        <a:ext cx="1650494" cy="8003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8B0E7-C033-F44F-B582-36FA9156F82C}" type="datetimeFigureOut">
              <a:rPr lang="es-ES_tradnl" smtClean="0"/>
              <a:t>14/2/18</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E9F71B-C901-5D4F-88C8-AE336D0A2163}" type="slidenum">
              <a:rPr lang="es-ES_tradnl" smtClean="0"/>
              <a:t>‹Nr.›</a:t>
            </a:fld>
            <a:endParaRPr lang="es-ES_tradnl"/>
          </a:p>
        </p:txBody>
      </p:sp>
    </p:spTree>
    <p:extLst>
      <p:ext uri="{BB962C8B-B14F-4D97-AF65-F5344CB8AC3E}">
        <p14:creationId xmlns:p14="http://schemas.microsoft.com/office/powerpoint/2010/main" val="1743064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s-ES_tradnl"/>
              <a:t>Clic para editar título</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_tradnl"/>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AB8F4AF7-80DF-8446-8B88-BBB11C7424DA}" type="datetimeFigureOut">
              <a:rPr lang="es-ES_tradnl" smtClean="0"/>
              <a:t>14/2/18</a:t>
            </a:fld>
            <a:endParaRPr lang="es-ES_tradnl"/>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s-ES_tradnl"/>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1F2DD75B-5D3B-2343-A48F-5DE3C7EB0AD0}" type="slidenum">
              <a:rPr lang="es-ES_tradnl" smtClean="0"/>
              <a:t>‹Nr.›</a:t>
            </a:fld>
            <a:endParaRPr lang="es-ES_tradn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s-ES_tradnl"/>
              <a:t>Clic para editar título</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Content Placeholder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s-ES_tradnl"/>
              <a:t>Clic para editar título</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Date Placeholder 3"/>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1F2DD75B-5D3B-2343-A48F-5DE3C7EB0AD0}" type="slidenum">
              <a:rPr lang="es-ES_tradnl" smtClean="0"/>
              <a:t>‹Nr.›</a:t>
            </a:fld>
            <a:endParaRPr lang="es-ES_tradn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Date Placeholder 4"/>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_tradnl"/>
              <a:t>Clic para editar título</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s-ES_tradnl"/>
              <a:t>Haga clic para modificar el estilo de texto del patrón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7" name="Date Placeholder 6"/>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_tradnl"/>
              <a:t>Clic para editar título</a:t>
            </a:r>
            <a:endParaRPr lang="en-US" dirty="0"/>
          </a:p>
        </p:txBody>
      </p:sp>
      <p:sp>
        <p:nvSpPr>
          <p:cNvPr id="3" name="Date Placeholder 2"/>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s-ES_tradnl"/>
              <a:t>Clic para editar título</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s-ES_tradnl"/>
              <a:t>Clic para editar título</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agregarla</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AB8F4AF7-80DF-8446-8B88-BBB11C7424DA}" type="datetimeFigureOut">
              <a:rPr lang="es-ES_tradnl" smtClean="0"/>
              <a:t>14/2/18</a:t>
            </a:fld>
            <a:endParaRPr lang="es-ES_tradnl"/>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2DD75B-5D3B-2343-A48F-5DE3C7EB0AD0}" type="slidenum">
              <a:rPr lang="es-ES_tradnl" smtClean="0"/>
              <a:t>‹Nr.›</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s-ES_tradnl"/>
              <a:t>Clic para editar título</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AB8F4AF7-80DF-8446-8B88-BBB11C7424DA}" type="datetimeFigureOut">
              <a:rPr lang="es-ES_tradnl" smtClean="0"/>
              <a:t>14/2/18</a:t>
            </a:fld>
            <a:endParaRPr lang="es-ES_tradnl"/>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s-ES_tradnl"/>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1F2DD75B-5D3B-2343-A48F-5DE3C7EB0AD0}" type="slidenum">
              <a:rPr lang="es-ES_tradnl" smtClean="0"/>
              <a:t>‹Nr.›</a:t>
            </a:fld>
            <a:endParaRPr lang="es-ES_tradnl"/>
          </a:p>
        </p:txBody>
      </p:sp>
    </p:spTree>
    <p:extLst>
      <p:ext uri="{BB962C8B-B14F-4D97-AF65-F5344CB8AC3E}">
        <p14:creationId xmlns:p14="http://schemas.microsoft.com/office/powerpoint/2010/main" val="1160881029"/>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4.tiff"/></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861392" y="979942"/>
            <a:ext cx="9751644" cy="2349844"/>
          </a:xfrm>
        </p:spPr>
        <p:txBody>
          <a:bodyPr>
            <a:normAutofit/>
          </a:bodyPr>
          <a:lstStyle/>
          <a:p>
            <a:r>
              <a:rPr lang="es-ES_tradnl" sz="4000" i="1" dirty="0">
                <a:latin typeface="Avenir Light Oblique" charset="0"/>
                <a:ea typeface="Avenir Light Oblique" charset="0"/>
                <a:cs typeface="Avenir Light Oblique" charset="0"/>
              </a:rPr>
              <a:t>Control de las emisiones de metano en el sector petróleo y gas: indispensable para el cumplimiento de las metas del Acuerdo de Paris </a:t>
            </a:r>
          </a:p>
        </p:txBody>
      </p:sp>
      <p:sp>
        <p:nvSpPr>
          <p:cNvPr id="3" name="Subtítulo 2"/>
          <p:cNvSpPr>
            <a:spLocks noGrp="1"/>
          </p:cNvSpPr>
          <p:nvPr>
            <p:ph type="body" idx="4294967295"/>
          </p:nvPr>
        </p:nvSpPr>
        <p:spPr>
          <a:xfrm>
            <a:off x="861392" y="4183569"/>
            <a:ext cx="9751644" cy="1692275"/>
          </a:xfrm>
        </p:spPr>
        <p:txBody>
          <a:bodyPr>
            <a:normAutofit fontScale="25000" lnSpcReduction="20000"/>
          </a:bodyPr>
          <a:lstStyle/>
          <a:p>
            <a:pPr marL="0" indent="0">
              <a:buNone/>
            </a:pPr>
            <a:endParaRPr lang="es-ES_tradnl" dirty="0">
              <a:solidFill>
                <a:schemeClr val="tx1"/>
              </a:solidFill>
              <a:latin typeface="Arial" charset="0"/>
              <a:ea typeface="Arial" charset="0"/>
              <a:cs typeface="Arial" charset="0"/>
            </a:endParaRPr>
          </a:p>
          <a:p>
            <a:pPr marL="0" indent="0">
              <a:buNone/>
            </a:pPr>
            <a:r>
              <a:rPr lang="es-ES_tradnl" sz="5600" i="1" dirty="0">
                <a:solidFill>
                  <a:schemeClr val="tx1"/>
                </a:solidFill>
                <a:latin typeface="Arial" charset="0"/>
                <a:ea typeface="Arial" charset="0"/>
                <a:cs typeface="Arial" charset="0"/>
              </a:rPr>
              <a:t>Dr. Adrián Fernández Bremauntz</a:t>
            </a:r>
          </a:p>
          <a:p>
            <a:pPr marL="0" indent="0">
              <a:buNone/>
            </a:pPr>
            <a:r>
              <a:rPr lang="es-ES_tradnl" sz="5600" i="1" dirty="0">
                <a:solidFill>
                  <a:schemeClr val="tx1"/>
                </a:solidFill>
                <a:latin typeface="Arial" charset="0"/>
                <a:ea typeface="Arial" charset="0"/>
                <a:cs typeface="Arial" charset="0"/>
              </a:rPr>
              <a:t>Director Ejecutivo, Iniciativa Climática de México</a:t>
            </a:r>
          </a:p>
          <a:p>
            <a:pPr marL="0" indent="0">
              <a:buNone/>
            </a:pPr>
            <a:r>
              <a:rPr lang="es-ES_tradnl" sz="5600" i="1" dirty="0">
                <a:latin typeface="Arial" charset="0"/>
                <a:ea typeface="Arial" charset="0"/>
                <a:cs typeface="Arial" charset="0"/>
              </a:rPr>
              <a:t>14 de febrero de 2018</a:t>
            </a:r>
          </a:p>
          <a:p>
            <a:pPr marL="0" indent="0">
              <a:buNone/>
            </a:pPr>
            <a:r>
              <a:rPr lang="es-ES_tradnl" sz="4300" i="1" dirty="0">
                <a:latin typeface="Arial" charset="0"/>
                <a:ea typeface="Arial" charset="0"/>
                <a:cs typeface="Arial" charset="0"/>
              </a:rPr>
              <a:t>Presentación basada en información del Instituto Nacional de Ecología y Cambio Climático (INECC), </a:t>
            </a:r>
            <a:r>
              <a:rPr lang="es-ES_tradnl" sz="4300" i="1" dirty="0" err="1">
                <a:latin typeface="Arial" charset="0"/>
                <a:ea typeface="Arial" charset="0"/>
                <a:cs typeface="Arial" charset="0"/>
              </a:rPr>
              <a:t>The</a:t>
            </a:r>
            <a:r>
              <a:rPr lang="es-ES_tradnl" sz="4300" i="1" dirty="0">
                <a:latin typeface="Arial" charset="0"/>
                <a:ea typeface="Arial" charset="0"/>
                <a:cs typeface="Arial" charset="0"/>
              </a:rPr>
              <a:t> </a:t>
            </a:r>
            <a:r>
              <a:rPr lang="es-ES_tradnl" sz="4300" i="1" dirty="0" err="1">
                <a:latin typeface="Arial" charset="0"/>
                <a:ea typeface="Arial" charset="0"/>
                <a:cs typeface="Arial" charset="0"/>
              </a:rPr>
              <a:t>Clean</a:t>
            </a:r>
            <a:r>
              <a:rPr lang="es-ES_tradnl" sz="4300" i="1" dirty="0">
                <a:latin typeface="Arial" charset="0"/>
                <a:ea typeface="Arial" charset="0"/>
                <a:cs typeface="Arial" charset="0"/>
              </a:rPr>
              <a:t> Air </a:t>
            </a:r>
            <a:r>
              <a:rPr lang="es-ES_tradnl" sz="4300" i="1" dirty="0" err="1">
                <a:latin typeface="Arial" charset="0"/>
                <a:ea typeface="Arial" charset="0"/>
                <a:cs typeface="Arial" charset="0"/>
              </a:rPr>
              <a:t>Institute</a:t>
            </a:r>
            <a:r>
              <a:rPr lang="es-ES_tradnl" sz="4300" i="1" dirty="0">
                <a:latin typeface="Arial" charset="0"/>
                <a:ea typeface="Arial" charset="0"/>
                <a:cs typeface="Arial" charset="0"/>
              </a:rPr>
              <a:t> (CAI) y estudios de ICF.</a:t>
            </a:r>
          </a:p>
          <a:p>
            <a:pPr marL="0" indent="0" algn="r">
              <a:buNone/>
            </a:pPr>
            <a:endParaRPr lang="es-ES_tradnl" sz="1600" i="1" dirty="0">
              <a:solidFill>
                <a:schemeClr val="tx1"/>
              </a:solidFill>
              <a:latin typeface="Arial" charset="0"/>
              <a:ea typeface="Arial" charset="0"/>
              <a:cs typeface="Arial"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spTree>
    <p:extLst>
      <p:ext uri="{BB962C8B-B14F-4D97-AF65-F5344CB8AC3E}">
        <p14:creationId xmlns:p14="http://schemas.microsoft.com/office/powerpoint/2010/main" val="1849469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6832" y="961965"/>
            <a:ext cx="9692640" cy="824459"/>
          </a:xfrm>
        </p:spPr>
        <p:txBody>
          <a:bodyPr>
            <a:normAutofit/>
          </a:bodyPr>
          <a:lstStyle/>
          <a:p>
            <a:r>
              <a:rPr lang="es-ES_tradnl" sz="3200" dirty="0"/>
              <a:t>Mensajes clave para los candidatos a la presidencia</a:t>
            </a:r>
          </a:p>
        </p:txBody>
      </p:sp>
      <p:sp>
        <p:nvSpPr>
          <p:cNvPr id="3" name="Marcador de contenido 2"/>
          <p:cNvSpPr>
            <a:spLocks noGrp="1"/>
          </p:cNvSpPr>
          <p:nvPr>
            <p:ph idx="1"/>
          </p:nvPr>
        </p:nvSpPr>
        <p:spPr>
          <a:xfrm>
            <a:off x="713231" y="2233533"/>
            <a:ext cx="9839843" cy="4370515"/>
          </a:xfrm>
        </p:spPr>
        <p:txBody>
          <a:bodyPr>
            <a:normAutofit fontScale="92500" lnSpcReduction="10000"/>
          </a:bodyPr>
          <a:lstStyle/>
          <a:p>
            <a:pPr algn="just"/>
            <a:r>
              <a:rPr lang="es-ES_tradnl" sz="2000" b="1" dirty="0">
                <a:solidFill>
                  <a:schemeClr val="tx2">
                    <a:lumMod val="75000"/>
                  </a:schemeClr>
                </a:solidFill>
                <a:latin typeface="Arial" charset="0"/>
                <a:ea typeface="Arial" charset="0"/>
                <a:cs typeface="Arial" charset="0"/>
              </a:rPr>
              <a:t>La actual administración ha elaborado análisis y prepara un marco normativo comprensivo que permitirá reducir las emisiones </a:t>
            </a:r>
            <a:r>
              <a:rPr lang="es-ES_tradnl" sz="2000" b="1">
                <a:solidFill>
                  <a:schemeClr val="tx2">
                    <a:lumMod val="75000"/>
                  </a:schemeClr>
                </a:solidFill>
                <a:latin typeface="Arial" charset="0"/>
                <a:ea typeface="Arial" charset="0"/>
                <a:cs typeface="Arial" charset="0"/>
              </a:rPr>
              <a:t>de metano 2019-2024 </a:t>
            </a:r>
            <a:endParaRPr lang="es-ES_tradnl" sz="2000" b="1" dirty="0">
              <a:solidFill>
                <a:schemeClr val="tx2">
                  <a:lumMod val="75000"/>
                </a:schemeClr>
              </a:solidFill>
              <a:latin typeface="Arial" charset="0"/>
              <a:ea typeface="Arial" charset="0"/>
              <a:cs typeface="Arial" charset="0"/>
            </a:endParaRPr>
          </a:p>
          <a:p>
            <a:pPr algn="just"/>
            <a:r>
              <a:rPr lang="es-ES_tradnl" sz="2000" b="1" dirty="0">
                <a:solidFill>
                  <a:schemeClr val="tx2">
                    <a:lumMod val="75000"/>
                  </a:schemeClr>
                </a:solidFill>
                <a:latin typeface="Arial" charset="0"/>
                <a:ea typeface="Arial" charset="0"/>
                <a:cs typeface="Arial" charset="0"/>
              </a:rPr>
              <a:t>La reducción </a:t>
            </a:r>
            <a:r>
              <a:rPr lang="es-ES_tradnl" dirty="0">
                <a:latin typeface="Arial" charset="0"/>
                <a:ea typeface="Arial" charset="0"/>
                <a:cs typeface="Arial" charset="0"/>
              </a:rPr>
              <a:t>de las emisiones de metano durante la extracción de petróleo y gas </a:t>
            </a:r>
            <a:r>
              <a:rPr lang="es-ES_tradnl" sz="1900" b="1" dirty="0">
                <a:solidFill>
                  <a:schemeClr val="tx2">
                    <a:lumMod val="75000"/>
                  </a:schemeClr>
                </a:solidFill>
                <a:latin typeface="Arial" charset="0"/>
                <a:ea typeface="Arial" charset="0"/>
                <a:cs typeface="Arial" charset="0"/>
              </a:rPr>
              <a:t>ahorrará dinero al país </a:t>
            </a:r>
            <a:r>
              <a:rPr lang="es-ES_tradnl" dirty="0">
                <a:latin typeface="Arial" charset="0"/>
                <a:ea typeface="Arial" charset="0"/>
                <a:cs typeface="Arial" charset="0"/>
              </a:rPr>
              <a:t>y ayudará a </a:t>
            </a:r>
            <a:r>
              <a:rPr lang="es-ES_tradnl" b="1" dirty="0">
                <a:solidFill>
                  <a:schemeClr val="tx2">
                    <a:lumMod val="75000"/>
                  </a:schemeClr>
                </a:solidFill>
                <a:latin typeface="Arial" charset="0"/>
                <a:ea typeface="Arial" charset="0"/>
                <a:cs typeface="Arial" charset="0"/>
              </a:rPr>
              <a:t>cumplir las metas </a:t>
            </a:r>
            <a:r>
              <a:rPr lang="es-ES_tradnl" dirty="0">
                <a:latin typeface="Arial" charset="0"/>
                <a:ea typeface="Arial" charset="0"/>
                <a:cs typeface="Arial" charset="0"/>
              </a:rPr>
              <a:t>del Acuerdo de París.</a:t>
            </a:r>
          </a:p>
          <a:p>
            <a:pPr algn="just"/>
            <a:r>
              <a:rPr lang="es-ES_tradnl" dirty="0">
                <a:latin typeface="Arial" charset="0"/>
                <a:ea typeface="Arial" charset="0"/>
                <a:cs typeface="Arial" charset="0"/>
              </a:rPr>
              <a:t>Cumpliendo el compromiso de la Alianza de América del Norte para el Clima Energía Limpia y Ambiente (45% de reducción de emisiones),  México reduciría </a:t>
            </a:r>
            <a:r>
              <a:rPr lang="es-ES_tradnl" sz="2000" b="1" dirty="0">
                <a:solidFill>
                  <a:schemeClr val="tx2">
                    <a:lumMod val="75000"/>
                  </a:schemeClr>
                </a:solidFill>
                <a:latin typeface="Arial" charset="0"/>
                <a:ea typeface="Arial" charset="0"/>
                <a:cs typeface="Arial" charset="0"/>
              </a:rPr>
              <a:t>10% de su meta total mitigación del Acuerdo de Paris.</a:t>
            </a:r>
            <a:r>
              <a:rPr lang="es-ES_tradnl" dirty="0">
                <a:latin typeface="Arial" charset="0"/>
                <a:ea typeface="Arial" charset="0"/>
                <a:cs typeface="Arial" charset="0"/>
              </a:rPr>
              <a:t> </a:t>
            </a:r>
          </a:p>
          <a:p>
            <a:pPr algn="just"/>
            <a:r>
              <a:rPr lang="es-ES_tradnl" dirty="0">
                <a:latin typeface="Arial" charset="0"/>
                <a:ea typeface="Arial" charset="0"/>
                <a:cs typeface="Arial" charset="0"/>
              </a:rPr>
              <a:t>Es necesario implementar un </a:t>
            </a:r>
            <a:r>
              <a:rPr lang="es-ES_tradnl" sz="2000" b="1" dirty="0">
                <a:solidFill>
                  <a:schemeClr val="tx2">
                    <a:lumMod val="75000"/>
                  </a:schemeClr>
                </a:solidFill>
                <a:latin typeface="Arial" charset="0"/>
                <a:ea typeface="Arial" charset="0"/>
                <a:cs typeface="Arial" charset="0"/>
              </a:rPr>
              <a:t>sistema transparente e integrado de datos </a:t>
            </a:r>
            <a:r>
              <a:rPr lang="es-ES_tradnl" dirty="0">
                <a:latin typeface="Arial" charset="0"/>
                <a:ea typeface="Arial" charset="0"/>
                <a:cs typeface="Arial" charset="0"/>
              </a:rPr>
              <a:t>de energía y emisiones; contar con un </a:t>
            </a:r>
            <a:r>
              <a:rPr lang="es-ES_tradnl" sz="2000" b="1" dirty="0">
                <a:solidFill>
                  <a:schemeClr val="tx2">
                    <a:lumMod val="75000"/>
                  </a:schemeClr>
                </a:solidFill>
                <a:latin typeface="Arial" charset="0"/>
                <a:ea typeface="Arial" charset="0"/>
                <a:cs typeface="Arial" charset="0"/>
              </a:rPr>
              <a:t>marco regulatorio y normativo completo, congruente y actualizado </a:t>
            </a:r>
            <a:r>
              <a:rPr lang="es-ES_tradnl" dirty="0">
                <a:latin typeface="Arial" charset="0"/>
                <a:ea typeface="Arial" charset="0"/>
                <a:cs typeface="Arial" charset="0"/>
              </a:rPr>
              <a:t>que incorpore las mejores prácticas internacionales. </a:t>
            </a:r>
          </a:p>
          <a:p>
            <a:pPr algn="just"/>
            <a:r>
              <a:rPr lang="es-ES_tradnl" dirty="0">
                <a:latin typeface="Arial" charset="0"/>
                <a:ea typeface="Arial" charset="0"/>
                <a:cs typeface="Arial" charset="0"/>
              </a:rPr>
              <a:t>En caso de que el marco regulatorio y normativo quede incompleto, laxo o que tenga una inadecuada fiscalización se pondría en </a:t>
            </a:r>
            <a:r>
              <a:rPr lang="es-ES_tradnl" sz="2000" b="1" dirty="0">
                <a:solidFill>
                  <a:schemeClr val="tx2">
                    <a:lumMod val="75000"/>
                  </a:schemeClr>
                </a:solidFill>
                <a:latin typeface="Arial" charset="0"/>
                <a:ea typeface="Arial" charset="0"/>
                <a:cs typeface="Arial" charset="0"/>
              </a:rPr>
              <a:t>riesgo el logro de las metas de reducción</a:t>
            </a:r>
            <a:r>
              <a:rPr lang="es-ES_tradnl" dirty="0">
                <a:latin typeface="Arial" charset="0"/>
                <a:ea typeface="Arial" charset="0"/>
                <a:cs typeface="Arial" charset="0"/>
              </a:rPr>
              <a:t> del país y el cumplimiento de los compromisos internacionales suscritos en relación al metano. </a:t>
            </a:r>
          </a:p>
          <a:p>
            <a:pPr algn="just"/>
            <a:endParaRPr lang="es-ES_tradnl" dirty="0">
              <a:latin typeface="Arial" charset="0"/>
              <a:ea typeface="Arial" charset="0"/>
              <a:cs typeface="Arial"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spTree>
    <p:extLst>
      <p:ext uri="{BB962C8B-B14F-4D97-AF65-F5344CB8AC3E}">
        <p14:creationId xmlns:p14="http://schemas.microsoft.com/office/powerpoint/2010/main" val="2131064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3600" dirty="0"/>
              <a:t>Referencias</a:t>
            </a:r>
          </a:p>
        </p:txBody>
      </p:sp>
      <p:sp>
        <p:nvSpPr>
          <p:cNvPr id="3" name="Marcador de contenido 2"/>
          <p:cNvSpPr>
            <a:spLocks noGrp="1"/>
          </p:cNvSpPr>
          <p:nvPr>
            <p:ph idx="1"/>
          </p:nvPr>
        </p:nvSpPr>
        <p:spPr/>
        <p:txBody>
          <a:bodyPr>
            <a:normAutofit/>
          </a:bodyPr>
          <a:lstStyle/>
          <a:p>
            <a:pPr algn="just"/>
            <a:r>
              <a:rPr lang="en-US" i="1" dirty="0">
                <a:latin typeface="Arial" charset="0"/>
                <a:ea typeface="Arial" charset="0"/>
                <a:cs typeface="Arial" charset="0"/>
              </a:rPr>
              <a:t>CAI (2018) Opportunities for emission reduction from Mexican oil and gas offshore platforms. </a:t>
            </a:r>
            <a:r>
              <a:rPr lang="en-US" dirty="0">
                <a:latin typeface="Arial" charset="0"/>
                <a:ea typeface="Arial" charset="0"/>
                <a:cs typeface="Arial" charset="0"/>
              </a:rPr>
              <a:t>Clean Air Institute (CAI). </a:t>
            </a:r>
          </a:p>
          <a:p>
            <a:pPr algn="just"/>
            <a:r>
              <a:rPr lang="es-MX" dirty="0">
                <a:latin typeface="Arial" charset="0"/>
                <a:ea typeface="Arial" charset="0"/>
                <a:cs typeface="Arial" charset="0"/>
              </a:rPr>
              <a:t>Sergio Sánchez (2018) Presentación ante la Secretaria de Medio Ambiente y Recursos Naturales. </a:t>
            </a:r>
            <a:endParaRPr lang="en-US" dirty="0">
              <a:latin typeface="Arial" charset="0"/>
              <a:ea typeface="Arial" charset="0"/>
              <a:cs typeface="Arial" charset="0"/>
            </a:endParaRPr>
          </a:p>
          <a:p>
            <a:pPr algn="just"/>
            <a:r>
              <a:rPr lang="es-ES_tradnl" dirty="0">
                <a:latin typeface="Arial" charset="0"/>
                <a:ea typeface="Arial" charset="0"/>
                <a:cs typeface="Arial" charset="0"/>
              </a:rPr>
              <a:t>ICF (2015) </a:t>
            </a:r>
            <a:r>
              <a:rPr lang="es-ES_tradnl" i="1" dirty="0" err="1">
                <a:latin typeface="Arial" charset="0"/>
                <a:ea typeface="Arial" charset="0"/>
                <a:cs typeface="Arial" charset="0"/>
              </a:rPr>
              <a:t>Economic</a:t>
            </a:r>
            <a:r>
              <a:rPr lang="es-ES_tradnl" i="1" dirty="0">
                <a:latin typeface="Arial" charset="0"/>
                <a:ea typeface="Arial" charset="0"/>
                <a:cs typeface="Arial" charset="0"/>
              </a:rPr>
              <a:t> </a:t>
            </a:r>
            <a:r>
              <a:rPr lang="es-ES_tradnl" i="1" dirty="0" err="1">
                <a:latin typeface="Arial" charset="0"/>
                <a:ea typeface="Arial" charset="0"/>
                <a:cs typeface="Arial" charset="0"/>
              </a:rPr>
              <a:t>Analysis</a:t>
            </a:r>
            <a:r>
              <a:rPr lang="es-ES_tradnl" i="1" dirty="0">
                <a:latin typeface="Arial" charset="0"/>
                <a:ea typeface="Arial" charset="0"/>
                <a:cs typeface="Arial" charset="0"/>
              </a:rPr>
              <a:t> of </a:t>
            </a:r>
            <a:r>
              <a:rPr lang="es-ES_tradnl" i="1" dirty="0" err="1">
                <a:latin typeface="Arial" charset="0"/>
                <a:ea typeface="Arial" charset="0"/>
                <a:cs typeface="Arial" charset="0"/>
              </a:rPr>
              <a:t>methane</a:t>
            </a:r>
            <a:r>
              <a:rPr lang="es-ES_tradnl" i="1" dirty="0">
                <a:latin typeface="Arial" charset="0"/>
                <a:ea typeface="Arial" charset="0"/>
                <a:cs typeface="Arial" charset="0"/>
              </a:rPr>
              <a:t> </a:t>
            </a:r>
            <a:r>
              <a:rPr lang="es-ES_tradnl" i="1" dirty="0" err="1">
                <a:latin typeface="Arial" charset="0"/>
                <a:ea typeface="Arial" charset="0"/>
                <a:cs typeface="Arial" charset="0"/>
              </a:rPr>
              <a:t>emission</a:t>
            </a:r>
            <a:r>
              <a:rPr lang="es-ES_tradnl" i="1" dirty="0">
                <a:latin typeface="Arial" charset="0"/>
                <a:ea typeface="Arial" charset="0"/>
                <a:cs typeface="Arial" charset="0"/>
              </a:rPr>
              <a:t> </a:t>
            </a:r>
            <a:r>
              <a:rPr lang="es-ES_tradnl" i="1" dirty="0" err="1">
                <a:latin typeface="Arial" charset="0"/>
                <a:ea typeface="Arial" charset="0"/>
                <a:cs typeface="Arial" charset="0"/>
              </a:rPr>
              <a:t>reduction</a:t>
            </a:r>
            <a:r>
              <a:rPr lang="es-ES_tradnl" i="1" dirty="0">
                <a:latin typeface="Arial" charset="0"/>
                <a:ea typeface="Arial" charset="0"/>
                <a:cs typeface="Arial" charset="0"/>
              </a:rPr>
              <a:t> </a:t>
            </a:r>
            <a:r>
              <a:rPr lang="es-ES_tradnl" i="1" dirty="0" err="1">
                <a:latin typeface="Arial" charset="0"/>
                <a:ea typeface="Arial" charset="0"/>
                <a:cs typeface="Arial" charset="0"/>
              </a:rPr>
              <a:t>opportunities</a:t>
            </a:r>
            <a:r>
              <a:rPr lang="es-ES_tradnl" i="1" dirty="0">
                <a:latin typeface="Arial" charset="0"/>
                <a:ea typeface="Arial" charset="0"/>
                <a:cs typeface="Arial" charset="0"/>
              </a:rPr>
              <a:t> in </a:t>
            </a:r>
            <a:r>
              <a:rPr lang="es-ES_tradnl" i="1" dirty="0" err="1">
                <a:latin typeface="Arial" charset="0"/>
                <a:ea typeface="Arial" charset="0"/>
                <a:cs typeface="Arial" charset="0"/>
              </a:rPr>
              <a:t>the</a:t>
            </a:r>
            <a:r>
              <a:rPr lang="es-ES_tradnl" i="1" dirty="0">
                <a:latin typeface="Arial" charset="0"/>
                <a:ea typeface="Arial" charset="0"/>
                <a:cs typeface="Arial" charset="0"/>
              </a:rPr>
              <a:t> </a:t>
            </a:r>
            <a:r>
              <a:rPr lang="es-ES_tradnl" i="1" dirty="0" err="1">
                <a:latin typeface="Arial" charset="0"/>
                <a:ea typeface="Arial" charset="0"/>
                <a:cs typeface="Arial" charset="0"/>
              </a:rPr>
              <a:t>Mexican</a:t>
            </a:r>
            <a:r>
              <a:rPr lang="es-ES_tradnl" i="1" dirty="0">
                <a:latin typeface="Arial" charset="0"/>
                <a:ea typeface="Arial" charset="0"/>
                <a:cs typeface="Arial" charset="0"/>
              </a:rPr>
              <a:t> </a:t>
            </a:r>
            <a:r>
              <a:rPr lang="es-ES_tradnl" i="1" dirty="0" err="1">
                <a:latin typeface="Arial" charset="0"/>
                <a:ea typeface="Arial" charset="0"/>
                <a:cs typeface="Arial" charset="0"/>
              </a:rPr>
              <a:t>oil</a:t>
            </a:r>
            <a:r>
              <a:rPr lang="es-ES_tradnl" i="1" dirty="0">
                <a:latin typeface="Arial" charset="0"/>
                <a:ea typeface="Arial" charset="0"/>
                <a:cs typeface="Arial" charset="0"/>
              </a:rPr>
              <a:t> and natural gas industries. </a:t>
            </a:r>
            <a:r>
              <a:rPr lang="es-ES_tradnl" dirty="0">
                <a:latin typeface="Arial" charset="0"/>
                <a:ea typeface="Arial" charset="0"/>
                <a:cs typeface="Arial" charset="0"/>
              </a:rPr>
              <a:t>ICF International.</a:t>
            </a:r>
          </a:p>
          <a:p>
            <a:pPr algn="just"/>
            <a:r>
              <a:rPr lang="es-ES_tradnl" dirty="0">
                <a:latin typeface="Arial" charset="0"/>
                <a:ea typeface="Arial" charset="0"/>
                <a:cs typeface="Arial" charset="0"/>
              </a:rPr>
              <a:t>INECC (2015) </a:t>
            </a:r>
            <a:r>
              <a:rPr lang="es-ES_tradnl" i="1" dirty="0">
                <a:latin typeface="Arial" charset="0"/>
                <a:ea typeface="Arial" charset="0"/>
                <a:cs typeface="Arial" charset="0"/>
              </a:rPr>
              <a:t>Inventario Nacional de Emisiones. </a:t>
            </a:r>
            <a:r>
              <a:rPr lang="es-ES_tradnl" dirty="0">
                <a:latin typeface="Arial" charset="0"/>
                <a:ea typeface="Arial" charset="0"/>
                <a:cs typeface="Arial" charset="0"/>
              </a:rPr>
              <a:t>Instituto Nacional de Ecología y Cambio Climático.</a:t>
            </a:r>
          </a:p>
          <a:p>
            <a:pPr algn="just"/>
            <a:r>
              <a:rPr lang="en-US" dirty="0" err="1">
                <a:latin typeface="Arial" charset="0"/>
                <a:ea typeface="Arial" charset="0"/>
                <a:cs typeface="Arial" charset="0"/>
              </a:rPr>
              <a:t>Konschnik</a:t>
            </a:r>
            <a:r>
              <a:rPr lang="en-US" dirty="0">
                <a:latin typeface="Arial" charset="0"/>
                <a:ea typeface="Arial" charset="0"/>
                <a:cs typeface="Arial" charset="0"/>
              </a:rPr>
              <a:t>, K. y </a:t>
            </a:r>
            <a:r>
              <a:rPr lang="en-US" dirty="0" err="1">
                <a:latin typeface="Arial" charset="0"/>
                <a:ea typeface="Arial" charset="0"/>
                <a:cs typeface="Arial" charset="0"/>
              </a:rPr>
              <a:t>Jordaan</a:t>
            </a:r>
            <a:r>
              <a:rPr lang="en-US" dirty="0">
                <a:latin typeface="Arial" charset="0"/>
                <a:ea typeface="Arial" charset="0"/>
                <a:cs typeface="Arial" charset="0"/>
              </a:rPr>
              <a:t>, S.M. (2018) Reducing fugitive methane emissions from the North American oil and gas sector: a proposed science-policy framework. </a:t>
            </a:r>
            <a:r>
              <a:rPr lang="en-US" i="1" dirty="0">
                <a:latin typeface="Arial" charset="0"/>
                <a:ea typeface="Arial" charset="0"/>
                <a:cs typeface="Arial" charset="0"/>
              </a:rPr>
              <a:t>Climate Policy</a:t>
            </a:r>
            <a:r>
              <a:rPr lang="en-US" dirty="0">
                <a:latin typeface="Arial" charset="0"/>
                <a:ea typeface="Arial" charset="0"/>
                <a:cs typeface="Arial" charset="0"/>
              </a:rPr>
              <a:t>, 1 – 19.</a:t>
            </a:r>
            <a:endParaRPr lang="es-ES_tradnl" dirty="0">
              <a:latin typeface="Arial" charset="0"/>
              <a:ea typeface="Arial" charset="0"/>
              <a:cs typeface="Arial"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spTree>
    <p:extLst>
      <p:ext uri="{BB962C8B-B14F-4D97-AF65-F5344CB8AC3E}">
        <p14:creationId xmlns:p14="http://schemas.microsoft.com/office/powerpoint/2010/main" val="1085604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NDC de México  </a:t>
            </a:r>
          </a:p>
        </p:txBody>
      </p:sp>
      <p:sp>
        <p:nvSpPr>
          <p:cNvPr id="3" name="Marcador de contenido 2"/>
          <p:cNvSpPr>
            <a:spLocks noGrp="1"/>
          </p:cNvSpPr>
          <p:nvPr>
            <p:ph idx="1"/>
          </p:nvPr>
        </p:nvSpPr>
        <p:spPr>
          <a:xfrm>
            <a:off x="1103488" y="1823842"/>
            <a:ext cx="4767223" cy="4351337"/>
          </a:xfrm>
        </p:spPr>
        <p:txBody>
          <a:bodyPr>
            <a:normAutofit/>
          </a:bodyPr>
          <a:lstStyle/>
          <a:p>
            <a:pPr marL="0" indent="0" algn="just">
              <a:buNone/>
            </a:pPr>
            <a:r>
              <a:rPr lang="es-ES_tradnl" sz="2200" dirty="0">
                <a:latin typeface="Arial" charset="0"/>
                <a:ea typeface="Arial" charset="0"/>
                <a:cs typeface="Arial" charset="0"/>
              </a:rPr>
              <a:t>Reducción en</a:t>
            </a:r>
            <a:r>
              <a:rPr lang="es-ES_tradnl" sz="2200" dirty="0">
                <a:solidFill>
                  <a:schemeClr val="accent3">
                    <a:lumMod val="75000"/>
                  </a:schemeClr>
                </a:solidFill>
                <a:latin typeface="Arial" charset="0"/>
                <a:ea typeface="Arial" charset="0"/>
                <a:cs typeface="Arial" charset="0"/>
              </a:rPr>
              <a:t> </a:t>
            </a:r>
            <a:r>
              <a:rPr lang="es-ES_tradnl" sz="2200" b="1" dirty="0">
                <a:solidFill>
                  <a:schemeClr val="tx2">
                    <a:lumMod val="75000"/>
                  </a:schemeClr>
                </a:solidFill>
                <a:latin typeface="Arial" charset="0"/>
                <a:ea typeface="Arial" charset="0"/>
                <a:cs typeface="Arial" charset="0"/>
              </a:rPr>
              <a:t>22% </a:t>
            </a:r>
            <a:r>
              <a:rPr lang="es-ES_tradnl" sz="2200" dirty="0">
                <a:latin typeface="Arial" charset="0"/>
                <a:ea typeface="Arial" charset="0"/>
                <a:cs typeface="Arial" charset="0"/>
              </a:rPr>
              <a:t>las emisiones de Gases de Efecto Invernadero (GEI) y la reducción de carbono negro en un  </a:t>
            </a:r>
            <a:r>
              <a:rPr lang="es-ES_tradnl" sz="2200" b="1" dirty="0">
                <a:solidFill>
                  <a:schemeClr val="tx2">
                    <a:lumMod val="75000"/>
                  </a:schemeClr>
                </a:solidFill>
                <a:latin typeface="Arial" charset="0"/>
                <a:ea typeface="Arial" charset="0"/>
                <a:cs typeface="Arial" charset="0"/>
              </a:rPr>
              <a:t>51% al 2030 </a:t>
            </a:r>
            <a:r>
              <a:rPr lang="es-ES_tradnl" sz="2200" dirty="0">
                <a:solidFill>
                  <a:schemeClr val="tx2">
                    <a:lumMod val="50000"/>
                  </a:schemeClr>
                </a:solidFill>
                <a:latin typeface="Arial" charset="0"/>
                <a:ea typeface="Arial" charset="0"/>
                <a:cs typeface="Arial" charset="0"/>
              </a:rPr>
              <a:t>(INECC 2015). </a:t>
            </a:r>
          </a:p>
          <a:p>
            <a:pPr marL="0" indent="0" algn="just">
              <a:buNone/>
            </a:pPr>
            <a:r>
              <a:rPr lang="es-MX" sz="2200" dirty="0">
                <a:latin typeface="Arial" charset="0"/>
                <a:ea typeface="Arial" charset="0"/>
                <a:cs typeface="Arial" charset="0"/>
              </a:rPr>
              <a:t>En el escenario 2020 – 2030, México ha planteado alcanzar el </a:t>
            </a:r>
            <a:r>
              <a:rPr lang="es-MX" sz="2200" b="1" dirty="0">
                <a:solidFill>
                  <a:schemeClr val="tx2">
                    <a:lumMod val="75000"/>
                  </a:schemeClr>
                </a:solidFill>
                <a:latin typeface="Arial" charset="0"/>
                <a:ea typeface="Arial" charset="0"/>
                <a:cs typeface="Arial" charset="0"/>
              </a:rPr>
              <a:t>pico máximo de emisiones</a:t>
            </a:r>
            <a:r>
              <a:rPr lang="es-MX" sz="2200" dirty="0">
                <a:latin typeface="Arial" charset="0"/>
                <a:ea typeface="Arial" charset="0"/>
                <a:cs typeface="Arial" charset="0"/>
              </a:rPr>
              <a:t> alrededor del año </a:t>
            </a:r>
            <a:r>
              <a:rPr lang="es-MX" sz="2200" b="1" dirty="0">
                <a:solidFill>
                  <a:schemeClr val="tx2">
                    <a:lumMod val="75000"/>
                  </a:schemeClr>
                </a:solidFill>
                <a:latin typeface="Arial" charset="0"/>
                <a:ea typeface="Arial" charset="0"/>
                <a:cs typeface="Arial" charset="0"/>
              </a:rPr>
              <a:t>2026</a:t>
            </a:r>
            <a:r>
              <a:rPr lang="es-MX" sz="2200" dirty="0">
                <a:latin typeface="Arial" charset="0"/>
                <a:ea typeface="Arial" charset="0"/>
                <a:cs typeface="Arial" charset="0"/>
              </a:rPr>
              <a:t> y logrará bajar la intensidad de carbono del PIB en 40% (INECC, 2015).</a:t>
            </a:r>
            <a:endParaRPr lang="es-ES_tradnl" sz="2200" dirty="0">
              <a:latin typeface="Arial" charset="0"/>
              <a:ea typeface="Arial" charset="0"/>
              <a:cs typeface="Arial" charset="0"/>
            </a:endParaRPr>
          </a:p>
          <a:p>
            <a:pPr marL="0" indent="0">
              <a:buNone/>
            </a:pPr>
            <a:endParaRPr lang="es-ES_tradnl" sz="2000" dirty="0">
              <a:latin typeface="Arial" charset="0"/>
              <a:ea typeface="Arial" charset="0"/>
              <a:cs typeface="Arial"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3881" y="1955151"/>
            <a:ext cx="5204155" cy="2934901"/>
          </a:xfrm>
          <a:prstGeom prst="rect">
            <a:avLst/>
          </a:prstGeom>
        </p:spPr>
      </p:pic>
      <p:sp>
        <p:nvSpPr>
          <p:cNvPr id="8" name="CuadroTexto 7"/>
          <p:cNvSpPr txBox="1"/>
          <p:nvPr/>
        </p:nvSpPr>
        <p:spPr>
          <a:xfrm>
            <a:off x="7975541" y="4844448"/>
            <a:ext cx="3087757" cy="261610"/>
          </a:xfrm>
          <a:prstGeom prst="rect">
            <a:avLst/>
          </a:prstGeom>
          <a:noFill/>
        </p:spPr>
        <p:txBody>
          <a:bodyPr wrap="square" rtlCol="0">
            <a:spAutoFit/>
          </a:bodyPr>
          <a:lstStyle/>
          <a:p>
            <a:pPr algn="r"/>
            <a:r>
              <a:rPr lang="es-ES_tradnl" sz="1100" i="1" dirty="0">
                <a:latin typeface="Arial" charset="0"/>
                <a:ea typeface="Arial" charset="0"/>
                <a:cs typeface="Arial" charset="0"/>
              </a:rPr>
              <a:t>Fuente: INECC, 2015</a:t>
            </a:r>
          </a:p>
        </p:txBody>
      </p:sp>
    </p:spTree>
    <p:extLst>
      <p:ext uri="{BB962C8B-B14F-4D97-AF65-F5344CB8AC3E}">
        <p14:creationId xmlns:p14="http://schemas.microsoft.com/office/powerpoint/2010/main" val="1833107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365760"/>
            <a:ext cx="7113502" cy="1325562"/>
          </a:xfrm>
        </p:spPr>
        <p:txBody>
          <a:bodyPr>
            <a:normAutofit/>
          </a:bodyPr>
          <a:lstStyle/>
          <a:p>
            <a:r>
              <a:rPr lang="es-ES_tradnl" sz="4000" dirty="0"/>
              <a:t>El metano en el Inventario Nacional de Emisiones</a:t>
            </a:r>
          </a:p>
        </p:txBody>
      </p:sp>
      <p:sp>
        <p:nvSpPr>
          <p:cNvPr id="3" name="Marcador de contenido 2"/>
          <p:cNvSpPr>
            <a:spLocks noGrp="1"/>
          </p:cNvSpPr>
          <p:nvPr>
            <p:ph idx="1"/>
          </p:nvPr>
        </p:nvSpPr>
        <p:spPr>
          <a:xfrm>
            <a:off x="1261871" y="1828800"/>
            <a:ext cx="8862789" cy="4351337"/>
          </a:xfrm>
        </p:spPr>
        <p:txBody>
          <a:bodyPr>
            <a:normAutofit/>
          </a:bodyPr>
          <a:lstStyle/>
          <a:p>
            <a:pPr marL="0" indent="0" algn="just">
              <a:lnSpc>
                <a:spcPct val="100000"/>
              </a:lnSpc>
              <a:spcBef>
                <a:spcPts val="0"/>
              </a:spcBef>
              <a:spcAft>
                <a:spcPts val="0"/>
              </a:spcAft>
              <a:buClrTx/>
              <a:buSzTx/>
              <a:buNone/>
            </a:pPr>
            <a:r>
              <a:rPr lang="es-ES_tradnl" dirty="0">
                <a:latin typeface="Arial" charset="0"/>
                <a:ea typeface="Arial" charset="0"/>
                <a:cs typeface="Arial" charset="0"/>
              </a:rPr>
              <a:t>El gas metano </a:t>
            </a:r>
            <a:r>
              <a:rPr lang="es-ES_tradnl" sz="2100" b="1" dirty="0">
                <a:solidFill>
                  <a:schemeClr val="accent2">
                    <a:lumMod val="75000"/>
                  </a:schemeClr>
                </a:solidFill>
                <a:latin typeface="Arial" charset="0"/>
                <a:ea typeface="Arial" charset="0"/>
                <a:cs typeface="Arial" charset="0"/>
              </a:rPr>
              <a:t>(CH</a:t>
            </a:r>
            <a:r>
              <a:rPr lang="es-ES_tradnl" sz="2100" b="1" baseline="-25000" dirty="0">
                <a:solidFill>
                  <a:schemeClr val="accent2">
                    <a:lumMod val="75000"/>
                  </a:schemeClr>
                </a:solidFill>
                <a:latin typeface="Arial" charset="0"/>
                <a:ea typeface="Arial" charset="0"/>
                <a:cs typeface="Arial" charset="0"/>
              </a:rPr>
              <a:t>4</a:t>
            </a:r>
            <a:r>
              <a:rPr lang="es-ES_tradnl" sz="2100" b="1" dirty="0">
                <a:solidFill>
                  <a:schemeClr val="accent2">
                    <a:lumMod val="75000"/>
                  </a:schemeClr>
                </a:solidFill>
                <a:latin typeface="Arial" charset="0"/>
                <a:ea typeface="Arial" charset="0"/>
                <a:cs typeface="Arial" charset="0"/>
              </a:rPr>
              <a:t>)</a:t>
            </a:r>
            <a:r>
              <a:rPr lang="es-ES_tradnl" dirty="0">
                <a:latin typeface="Arial" charset="0"/>
                <a:ea typeface="Arial" charset="0"/>
                <a:cs typeface="Arial" charset="0"/>
              </a:rPr>
              <a:t> es un contaminante climático de vida corta con un potencial de calentamiento global aproximadamente </a:t>
            </a:r>
            <a:r>
              <a:rPr lang="es-ES_tradnl" sz="2000" b="1" dirty="0">
                <a:solidFill>
                  <a:schemeClr val="accent2">
                    <a:lumMod val="75000"/>
                  </a:schemeClr>
                </a:solidFill>
                <a:latin typeface="Arial" charset="0"/>
                <a:ea typeface="Arial" charset="0"/>
                <a:cs typeface="Arial" charset="0"/>
              </a:rPr>
              <a:t>25 veces mayor al CO</a:t>
            </a:r>
            <a:r>
              <a:rPr lang="es-ES_tradnl" sz="2000" b="1" baseline="-25000" dirty="0">
                <a:solidFill>
                  <a:schemeClr val="accent2">
                    <a:lumMod val="75000"/>
                  </a:schemeClr>
                </a:solidFill>
                <a:latin typeface="Arial" charset="0"/>
                <a:ea typeface="Arial" charset="0"/>
                <a:cs typeface="Arial" charset="0"/>
              </a:rPr>
              <a:t>2</a:t>
            </a:r>
            <a:r>
              <a:rPr lang="es-ES_tradnl" dirty="0">
                <a:latin typeface="Arial" charset="0"/>
                <a:ea typeface="Arial" charset="0"/>
                <a:cs typeface="Arial" charset="0"/>
              </a:rPr>
              <a:t> en un escenario de 100 años.</a:t>
            </a:r>
          </a:p>
          <a:p>
            <a:pPr marL="0" lvl="0" indent="0" algn="just">
              <a:lnSpc>
                <a:spcPct val="100000"/>
              </a:lnSpc>
              <a:spcBef>
                <a:spcPts val="0"/>
              </a:spcBef>
              <a:spcAft>
                <a:spcPts val="0"/>
              </a:spcAft>
              <a:buClrTx/>
              <a:buSzTx/>
              <a:buNone/>
            </a:pPr>
            <a:endParaRPr lang="es-ES_tradnl" dirty="0">
              <a:latin typeface="Arial" charset="0"/>
              <a:ea typeface="Arial" charset="0"/>
              <a:cs typeface="Arial" charset="0"/>
            </a:endParaRPr>
          </a:p>
          <a:p>
            <a:pPr marL="0" lvl="0" indent="0" algn="just">
              <a:lnSpc>
                <a:spcPct val="100000"/>
              </a:lnSpc>
              <a:spcBef>
                <a:spcPts val="0"/>
              </a:spcBef>
              <a:spcAft>
                <a:spcPts val="0"/>
              </a:spcAft>
              <a:buClrTx/>
              <a:buSzTx/>
              <a:buNone/>
            </a:pPr>
            <a:r>
              <a:rPr lang="es-ES_tradnl" dirty="0">
                <a:latin typeface="Arial" charset="0"/>
                <a:ea typeface="Arial" charset="0"/>
                <a:cs typeface="Arial" charset="0"/>
              </a:rPr>
              <a:t>En 2013, México emitió </a:t>
            </a:r>
            <a:r>
              <a:rPr lang="es-ES_tradnl" sz="2000" b="1" dirty="0">
                <a:solidFill>
                  <a:schemeClr val="accent2">
                    <a:lumMod val="75000"/>
                  </a:schemeClr>
                </a:solidFill>
                <a:latin typeface="Arial" charset="0"/>
                <a:ea typeface="Arial" charset="0"/>
                <a:cs typeface="Arial" charset="0"/>
              </a:rPr>
              <a:t>665 millones de toneladas de CO</a:t>
            </a:r>
            <a:r>
              <a:rPr lang="es-ES_tradnl" sz="2000" b="1" baseline="-25000" dirty="0">
                <a:solidFill>
                  <a:schemeClr val="accent2">
                    <a:lumMod val="75000"/>
                  </a:schemeClr>
                </a:solidFill>
                <a:latin typeface="Arial" charset="0"/>
                <a:ea typeface="Arial" charset="0"/>
                <a:cs typeface="Arial" charset="0"/>
              </a:rPr>
              <a:t>2</a:t>
            </a:r>
            <a:r>
              <a:rPr lang="es-ES_tradnl" sz="2000" b="1" dirty="0">
                <a:solidFill>
                  <a:schemeClr val="accent2">
                    <a:lumMod val="75000"/>
                  </a:schemeClr>
                </a:solidFill>
                <a:latin typeface="Arial" charset="0"/>
                <a:ea typeface="Arial" charset="0"/>
                <a:cs typeface="Arial" charset="0"/>
              </a:rPr>
              <a:t>e</a:t>
            </a:r>
            <a:r>
              <a:rPr lang="es-ES_tradnl" dirty="0">
                <a:latin typeface="Arial" charset="0"/>
                <a:ea typeface="Arial" charset="0"/>
                <a:cs typeface="Arial" charset="0"/>
              </a:rPr>
              <a:t>. Las emisiones de metano presentaron una contribución significativa, siendo de </a:t>
            </a:r>
            <a:r>
              <a:rPr lang="es-ES_tradnl" sz="2000" b="1" dirty="0">
                <a:solidFill>
                  <a:schemeClr val="accent2">
                    <a:lumMod val="75000"/>
                  </a:schemeClr>
                </a:solidFill>
                <a:latin typeface="Arial" charset="0"/>
                <a:ea typeface="Arial" charset="0"/>
                <a:cs typeface="Arial" charset="0"/>
              </a:rPr>
              <a:t>126 millones de toneladas de CO</a:t>
            </a:r>
            <a:r>
              <a:rPr lang="es-ES_tradnl" sz="2000" b="1" baseline="-25000" dirty="0">
                <a:solidFill>
                  <a:schemeClr val="accent2">
                    <a:lumMod val="75000"/>
                  </a:schemeClr>
                </a:solidFill>
                <a:latin typeface="Arial" charset="0"/>
                <a:ea typeface="Arial" charset="0"/>
                <a:cs typeface="Arial" charset="0"/>
              </a:rPr>
              <a:t>2</a:t>
            </a:r>
            <a:r>
              <a:rPr lang="es-ES_tradnl" sz="2000" b="1" dirty="0">
                <a:solidFill>
                  <a:schemeClr val="accent2">
                    <a:lumMod val="75000"/>
                  </a:schemeClr>
                </a:solidFill>
                <a:latin typeface="Arial" charset="0"/>
                <a:ea typeface="Arial" charset="0"/>
                <a:cs typeface="Arial" charset="0"/>
              </a:rPr>
              <a:t>e</a:t>
            </a:r>
            <a:r>
              <a:rPr lang="es-ES_tradnl" dirty="0">
                <a:latin typeface="Arial" charset="0"/>
                <a:ea typeface="Arial" charset="0"/>
                <a:cs typeface="Arial" charset="0"/>
              </a:rPr>
              <a:t>, lo que equivalió al </a:t>
            </a:r>
            <a:r>
              <a:rPr lang="es-ES_tradnl" sz="2000" b="1" dirty="0">
                <a:solidFill>
                  <a:schemeClr val="accent2">
                    <a:lumMod val="75000"/>
                  </a:schemeClr>
                </a:solidFill>
                <a:latin typeface="Arial" charset="0"/>
                <a:ea typeface="Arial" charset="0"/>
                <a:cs typeface="Arial" charset="0"/>
              </a:rPr>
              <a:t>19%</a:t>
            </a:r>
            <a:r>
              <a:rPr lang="es-ES_tradnl" dirty="0">
                <a:latin typeface="Arial" charset="0"/>
                <a:ea typeface="Arial" charset="0"/>
                <a:cs typeface="Arial" charset="0"/>
              </a:rPr>
              <a:t> del total nacional (</a:t>
            </a:r>
            <a:r>
              <a:rPr lang="es-ES_tradnl" b="1" dirty="0">
                <a:solidFill>
                  <a:schemeClr val="tx2">
                    <a:lumMod val="50000"/>
                  </a:schemeClr>
                </a:solidFill>
                <a:latin typeface="Arial" charset="0"/>
                <a:ea typeface="Arial" charset="0"/>
                <a:cs typeface="Arial" charset="0"/>
              </a:rPr>
              <a:t>INECC, 2015</a:t>
            </a:r>
            <a:r>
              <a:rPr lang="es-ES_tradnl" dirty="0">
                <a:latin typeface="Arial" charset="0"/>
                <a:ea typeface="Arial" charset="0"/>
                <a:cs typeface="Arial" charset="0"/>
              </a:rPr>
              <a:t>).</a:t>
            </a:r>
          </a:p>
          <a:p>
            <a:pPr marL="0" lvl="0" indent="0" algn="just">
              <a:lnSpc>
                <a:spcPct val="100000"/>
              </a:lnSpc>
              <a:spcBef>
                <a:spcPts val="0"/>
              </a:spcBef>
              <a:spcAft>
                <a:spcPts val="0"/>
              </a:spcAft>
              <a:buClrTx/>
              <a:buSzTx/>
              <a:buNone/>
            </a:pPr>
            <a:endParaRPr lang="es-ES_tradnl" dirty="0">
              <a:latin typeface="Arial" charset="0"/>
              <a:ea typeface="Arial" charset="0"/>
              <a:cs typeface="Arial" charset="0"/>
            </a:endParaRPr>
          </a:p>
          <a:p>
            <a:pPr marL="0" lvl="0" indent="0" algn="just">
              <a:lnSpc>
                <a:spcPct val="100000"/>
              </a:lnSpc>
              <a:spcBef>
                <a:spcPts val="0"/>
              </a:spcBef>
              <a:spcAft>
                <a:spcPts val="0"/>
              </a:spcAft>
              <a:buClrTx/>
              <a:buSzTx/>
              <a:buNone/>
            </a:pPr>
            <a:r>
              <a:rPr lang="es-ES_tradnl" dirty="0">
                <a:latin typeface="Arial" charset="0"/>
                <a:ea typeface="Arial" charset="0"/>
                <a:cs typeface="Arial" charset="0"/>
              </a:rPr>
              <a:t>Los sectores con mayor aportación a dichas emisiones de metano fueron el </a:t>
            </a:r>
            <a:r>
              <a:rPr lang="es-ES_tradnl" sz="2000" b="1" dirty="0">
                <a:solidFill>
                  <a:schemeClr val="accent2">
                    <a:lumMod val="75000"/>
                  </a:schemeClr>
                </a:solidFill>
                <a:latin typeface="Arial" charset="0"/>
                <a:ea typeface="Arial" charset="0"/>
                <a:cs typeface="Arial" charset="0"/>
              </a:rPr>
              <a:t>sector agropecuario </a:t>
            </a:r>
            <a:r>
              <a:rPr lang="es-ES_tradnl" dirty="0">
                <a:latin typeface="Arial" charset="0"/>
                <a:ea typeface="Arial" charset="0"/>
                <a:cs typeface="Arial" charset="0"/>
              </a:rPr>
              <a:t>(</a:t>
            </a:r>
            <a:r>
              <a:rPr lang="es-ES_tradnl" sz="2000" b="1" dirty="0">
                <a:solidFill>
                  <a:schemeClr val="accent2">
                    <a:lumMod val="75000"/>
                  </a:schemeClr>
                </a:solidFill>
                <a:latin typeface="Arial" charset="0"/>
                <a:ea typeface="Arial" charset="0"/>
                <a:cs typeface="Arial" charset="0"/>
              </a:rPr>
              <a:t>43% </a:t>
            </a:r>
            <a:r>
              <a:rPr lang="es-ES_tradnl" dirty="0">
                <a:latin typeface="Arial" charset="0"/>
                <a:ea typeface="Arial" charset="0"/>
                <a:cs typeface="Arial" charset="0"/>
              </a:rPr>
              <a:t>del total) y el </a:t>
            </a:r>
            <a:r>
              <a:rPr lang="es-ES_tradnl" sz="2000" b="1" dirty="0">
                <a:solidFill>
                  <a:schemeClr val="accent2">
                    <a:lumMod val="75000"/>
                  </a:schemeClr>
                </a:solidFill>
                <a:latin typeface="Arial" charset="0"/>
                <a:ea typeface="Arial" charset="0"/>
                <a:cs typeface="Arial" charset="0"/>
              </a:rPr>
              <a:t>sector petróleo y gas </a:t>
            </a:r>
            <a:r>
              <a:rPr lang="es-ES_tradnl" dirty="0">
                <a:latin typeface="Arial" charset="0"/>
                <a:ea typeface="Arial" charset="0"/>
                <a:cs typeface="Arial" charset="0"/>
              </a:rPr>
              <a:t>(</a:t>
            </a:r>
            <a:r>
              <a:rPr lang="es-ES_tradnl" sz="2000" b="1" dirty="0">
                <a:solidFill>
                  <a:schemeClr val="accent2">
                    <a:lumMod val="75000"/>
                  </a:schemeClr>
                </a:solidFill>
                <a:latin typeface="Arial" charset="0"/>
                <a:ea typeface="Arial" charset="0"/>
                <a:cs typeface="Arial" charset="0"/>
              </a:rPr>
              <a:t>25% </a:t>
            </a:r>
            <a:r>
              <a:rPr lang="es-ES_tradnl" dirty="0">
                <a:latin typeface="Arial" charset="0"/>
                <a:ea typeface="Arial" charset="0"/>
                <a:cs typeface="Arial" charset="0"/>
              </a:rPr>
              <a:t>del total).</a:t>
            </a:r>
          </a:p>
          <a:p>
            <a:pPr marL="0" lvl="0" indent="0" algn="just">
              <a:lnSpc>
                <a:spcPct val="100000"/>
              </a:lnSpc>
              <a:spcBef>
                <a:spcPts val="0"/>
              </a:spcBef>
              <a:spcAft>
                <a:spcPts val="0"/>
              </a:spcAft>
              <a:buClrTx/>
              <a:buSzTx/>
              <a:buNone/>
            </a:pPr>
            <a:endParaRPr lang="es-ES_tradnl" dirty="0">
              <a:latin typeface="Arial" charset="0"/>
              <a:ea typeface="Arial" charset="0"/>
              <a:cs typeface="Arial"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66809"/>
            <a:ext cx="11299371" cy="1668586"/>
          </a:xfrm>
          <a:prstGeom prst="rect">
            <a:avLst/>
          </a:prstGeom>
        </p:spPr>
      </p:pic>
    </p:spTree>
    <p:extLst>
      <p:ext uri="{BB962C8B-B14F-4D97-AF65-F5344CB8AC3E}">
        <p14:creationId xmlns:p14="http://schemas.microsoft.com/office/powerpoint/2010/main" val="1290868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7197" y="370069"/>
            <a:ext cx="7418302" cy="1071611"/>
          </a:xfrm>
        </p:spPr>
        <p:txBody>
          <a:bodyPr>
            <a:normAutofit/>
          </a:bodyPr>
          <a:lstStyle/>
          <a:p>
            <a:r>
              <a:rPr lang="es-ES_tradnl" sz="3600" dirty="0"/>
              <a:t>Metano en el sector petróleo y gas</a:t>
            </a:r>
          </a:p>
        </p:txBody>
      </p:sp>
      <p:sp>
        <p:nvSpPr>
          <p:cNvPr id="3" name="Marcador de contenido 2"/>
          <p:cNvSpPr>
            <a:spLocks noGrp="1"/>
          </p:cNvSpPr>
          <p:nvPr>
            <p:ph idx="1"/>
          </p:nvPr>
        </p:nvSpPr>
        <p:spPr>
          <a:xfrm>
            <a:off x="734518" y="1828800"/>
            <a:ext cx="10406142" cy="2544417"/>
          </a:xfrm>
        </p:spPr>
        <p:txBody>
          <a:bodyPr>
            <a:normAutofit fontScale="92500" lnSpcReduction="10000"/>
          </a:bodyPr>
          <a:lstStyle/>
          <a:p>
            <a:pPr marL="0" indent="0" algn="just">
              <a:buNone/>
            </a:pPr>
            <a:r>
              <a:rPr lang="es-ES_tradnl" dirty="0">
                <a:latin typeface="Arial" charset="0"/>
                <a:ea typeface="Arial" charset="0"/>
                <a:cs typeface="Arial" charset="0"/>
              </a:rPr>
              <a:t>Se estima que el sector petróleo y gas contribuye con alrededor de </a:t>
            </a:r>
            <a:r>
              <a:rPr lang="es-ES_tradnl" sz="2100" b="1" dirty="0">
                <a:solidFill>
                  <a:schemeClr val="accent2">
                    <a:lumMod val="75000"/>
                  </a:schemeClr>
                </a:solidFill>
                <a:latin typeface="Arial" charset="0"/>
                <a:ea typeface="Arial" charset="0"/>
                <a:cs typeface="Arial" charset="0"/>
              </a:rPr>
              <a:t>75 millones de toneladas de CO</a:t>
            </a:r>
            <a:r>
              <a:rPr lang="es-ES_tradnl" sz="2100" b="1" baseline="-25000" dirty="0">
                <a:solidFill>
                  <a:schemeClr val="accent2">
                    <a:lumMod val="75000"/>
                  </a:schemeClr>
                </a:solidFill>
                <a:latin typeface="Arial" charset="0"/>
                <a:ea typeface="Arial" charset="0"/>
                <a:cs typeface="Arial" charset="0"/>
              </a:rPr>
              <a:t>2</a:t>
            </a:r>
            <a:r>
              <a:rPr lang="es-ES_tradnl" sz="2100" b="1" dirty="0">
                <a:solidFill>
                  <a:schemeClr val="accent2">
                    <a:lumMod val="75000"/>
                  </a:schemeClr>
                </a:solidFill>
                <a:latin typeface="Arial" charset="0"/>
                <a:ea typeface="Arial" charset="0"/>
                <a:cs typeface="Arial" charset="0"/>
              </a:rPr>
              <a:t>e</a:t>
            </a:r>
            <a:r>
              <a:rPr lang="es-ES_tradnl" dirty="0">
                <a:latin typeface="Arial" charset="0"/>
                <a:ea typeface="Arial" charset="0"/>
                <a:cs typeface="Arial" charset="0"/>
              </a:rPr>
              <a:t>, lo que equivale al </a:t>
            </a:r>
            <a:r>
              <a:rPr lang="es-ES_tradnl" sz="2100" b="1" dirty="0">
                <a:solidFill>
                  <a:schemeClr val="accent2">
                    <a:lumMod val="75000"/>
                  </a:schemeClr>
                </a:solidFill>
                <a:latin typeface="Arial" charset="0"/>
                <a:ea typeface="Arial" charset="0"/>
                <a:cs typeface="Arial" charset="0"/>
              </a:rPr>
              <a:t>14%</a:t>
            </a:r>
            <a:r>
              <a:rPr lang="es-ES_tradnl" dirty="0">
                <a:latin typeface="Arial" charset="0"/>
                <a:ea typeface="Arial" charset="0"/>
                <a:cs typeface="Arial" charset="0"/>
              </a:rPr>
              <a:t> de las emisiones totales de GEI (estimación preliminar INECC, 2018), </a:t>
            </a:r>
          </a:p>
          <a:p>
            <a:pPr marL="0" indent="0" algn="just">
              <a:buNone/>
            </a:pPr>
            <a:r>
              <a:rPr lang="es-ES_tradnl" dirty="0">
                <a:latin typeface="Arial" charset="0"/>
                <a:ea typeface="Arial" charset="0"/>
                <a:cs typeface="Arial" charset="0"/>
              </a:rPr>
              <a:t>De estas, casi el </a:t>
            </a:r>
            <a:r>
              <a:rPr lang="es-ES_tradnl" sz="2100" b="1" dirty="0">
                <a:solidFill>
                  <a:schemeClr val="accent2">
                    <a:lumMod val="75000"/>
                  </a:schemeClr>
                </a:solidFill>
                <a:latin typeface="Arial" charset="0"/>
                <a:ea typeface="Arial" charset="0"/>
                <a:cs typeface="Arial" charset="0"/>
              </a:rPr>
              <a:t>80% proviene de plataformas marinas</a:t>
            </a:r>
            <a:r>
              <a:rPr lang="es-ES_tradnl" dirty="0">
                <a:latin typeface="Arial" charset="0"/>
                <a:ea typeface="Arial" charset="0"/>
                <a:cs typeface="Arial" charset="0"/>
              </a:rPr>
              <a:t>, mientras que el </a:t>
            </a:r>
            <a:r>
              <a:rPr lang="es-ES_tradnl" sz="2100" b="1" dirty="0">
                <a:solidFill>
                  <a:schemeClr val="accent2">
                    <a:lumMod val="75000"/>
                  </a:schemeClr>
                </a:solidFill>
                <a:latin typeface="Arial" charset="0"/>
                <a:ea typeface="Arial" charset="0"/>
                <a:cs typeface="Arial" charset="0"/>
              </a:rPr>
              <a:t>51%</a:t>
            </a:r>
            <a:r>
              <a:rPr lang="es-ES_tradnl" dirty="0">
                <a:latin typeface="Arial" charset="0"/>
                <a:ea typeface="Arial" charset="0"/>
                <a:cs typeface="Arial" charset="0"/>
              </a:rPr>
              <a:t> se genera por </a:t>
            </a:r>
            <a:r>
              <a:rPr lang="es-ES_tradnl" sz="2100" b="1" dirty="0">
                <a:solidFill>
                  <a:schemeClr val="accent2">
                    <a:lumMod val="75000"/>
                  </a:schemeClr>
                </a:solidFill>
                <a:latin typeface="Arial" charset="0"/>
                <a:ea typeface="Arial" charset="0"/>
                <a:cs typeface="Arial" charset="0"/>
              </a:rPr>
              <a:t>combustión</a:t>
            </a:r>
            <a:r>
              <a:rPr lang="es-ES_tradnl" dirty="0">
                <a:latin typeface="Arial" charset="0"/>
                <a:ea typeface="Arial" charset="0"/>
                <a:cs typeface="Arial" charset="0"/>
              </a:rPr>
              <a:t> y el </a:t>
            </a:r>
            <a:r>
              <a:rPr lang="es-ES_tradnl" sz="2100" b="1" dirty="0">
                <a:solidFill>
                  <a:schemeClr val="accent2">
                    <a:lumMod val="75000"/>
                  </a:schemeClr>
                </a:solidFill>
                <a:latin typeface="Arial" charset="0"/>
                <a:ea typeface="Arial" charset="0"/>
                <a:cs typeface="Arial" charset="0"/>
              </a:rPr>
              <a:t>49% </a:t>
            </a:r>
            <a:r>
              <a:rPr lang="es-ES_tradnl" dirty="0">
                <a:latin typeface="Arial" charset="0"/>
                <a:ea typeface="Arial" charset="0"/>
                <a:cs typeface="Arial" charset="0"/>
              </a:rPr>
              <a:t>por </a:t>
            </a:r>
            <a:r>
              <a:rPr lang="es-ES_tradnl" sz="2100" b="1" dirty="0">
                <a:solidFill>
                  <a:schemeClr val="accent2">
                    <a:lumMod val="75000"/>
                  </a:schemeClr>
                </a:solidFill>
                <a:latin typeface="Arial" charset="0"/>
                <a:ea typeface="Arial" charset="0"/>
                <a:cs typeface="Arial" charset="0"/>
              </a:rPr>
              <a:t>emisiones fugitivas</a:t>
            </a:r>
            <a:r>
              <a:rPr lang="es-ES_tradnl" dirty="0">
                <a:latin typeface="Arial" charset="0"/>
                <a:ea typeface="Arial" charset="0"/>
                <a:cs typeface="Arial" charset="0"/>
              </a:rPr>
              <a:t> (CAI, 2018).</a:t>
            </a:r>
          </a:p>
          <a:p>
            <a:pPr marL="0" indent="0" algn="just">
              <a:buNone/>
            </a:pPr>
            <a:r>
              <a:rPr lang="es-ES_tradnl" dirty="0">
                <a:latin typeface="Arial" charset="0"/>
                <a:ea typeface="Arial" charset="0"/>
                <a:cs typeface="Arial" charset="0"/>
              </a:rPr>
              <a:t>Existen estudios que demuestran que </a:t>
            </a:r>
            <a:r>
              <a:rPr lang="es-ES_tradnl" sz="2000" b="1" dirty="0">
                <a:solidFill>
                  <a:schemeClr val="accent2">
                    <a:lumMod val="75000"/>
                  </a:schemeClr>
                </a:solidFill>
                <a:latin typeface="Arial" charset="0"/>
                <a:ea typeface="Arial" charset="0"/>
                <a:cs typeface="Arial" charset="0"/>
              </a:rPr>
              <a:t>la reducción </a:t>
            </a:r>
            <a:r>
              <a:rPr lang="es-ES_tradnl" dirty="0">
                <a:latin typeface="Arial" charset="0"/>
                <a:ea typeface="Arial" charset="0"/>
                <a:cs typeface="Arial" charset="0"/>
              </a:rPr>
              <a:t>de emisiones de dicho gas</a:t>
            </a:r>
            <a:r>
              <a:rPr lang="es-ES_tradnl" sz="2000" b="1" dirty="0">
                <a:solidFill>
                  <a:schemeClr val="accent2">
                    <a:lumMod val="75000"/>
                  </a:schemeClr>
                </a:solidFill>
                <a:latin typeface="Arial" charset="0"/>
                <a:ea typeface="Arial" charset="0"/>
                <a:cs typeface="Arial" charset="0"/>
              </a:rPr>
              <a:t> </a:t>
            </a:r>
            <a:r>
              <a:rPr lang="es-ES_tradnl" dirty="0">
                <a:latin typeface="Arial" charset="0"/>
                <a:ea typeface="Arial" charset="0"/>
                <a:cs typeface="Arial" charset="0"/>
              </a:rPr>
              <a:t>es </a:t>
            </a:r>
            <a:r>
              <a:rPr lang="es-ES_tradnl" sz="2000" b="1" dirty="0">
                <a:solidFill>
                  <a:schemeClr val="accent2">
                    <a:lumMod val="75000"/>
                  </a:schemeClr>
                </a:solidFill>
                <a:latin typeface="Arial" charset="0"/>
                <a:ea typeface="Arial" charset="0"/>
                <a:cs typeface="Arial" charset="0"/>
              </a:rPr>
              <a:t>técnica y económicamente posible </a:t>
            </a:r>
            <a:r>
              <a:rPr lang="es-ES_tradnl" dirty="0">
                <a:latin typeface="Arial" charset="0"/>
                <a:ea typeface="Arial" charset="0"/>
                <a:cs typeface="Arial" charset="0"/>
              </a:rPr>
              <a:t>(ICF, 2015; CAI, 2018).</a:t>
            </a:r>
          </a:p>
          <a:p>
            <a:pPr marL="0" indent="0" algn="just">
              <a:buNone/>
            </a:pPr>
            <a:r>
              <a:rPr lang="es-ES_tradnl" dirty="0">
                <a:latin typeface="Arial" charset="0"/>
                <a:ea typeface="Arial" charset="0"/>
                <a:cs typeface="Arial" charset="0"/>
              </a:rPr>
              <a:t> </a:t>
            </a:r>
          </a:p>
          <a:p>
            <a:pPr marL="0" indent="0" algn="just">
              <a:buNone/>
            </a:pPr>
            <a:endParaRPr lang="es-ES_tradnl" dirty="0">
              <a:latin typeface="Arial" charset="0"/>
              <a:ea typeface="Arial" charset="0"/>
              <a:cs typeface="Arial"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pic>
        <p:nvPicPr>
          <p:cNvPr id="6" name="Imagen 5"/>
          <p:cNvPicPr>
            <a:picLocks noChangeAspect="1"/>
          </p:cNvPicPr>
          <p:nvPr/>
        </p:nvPicPr>
        <p:blipFill>
          <a:blip r:embed="rId3"/>
          <a:stretch>
            <a:fillRect/>
          </a:stretch>
        </p:blipFill>
        <p:spPr>
          <a:xfrm>
            <a:off x="7041625" y="3790122"/>
            <a:ext cx="4231556" cy="3067878"/>
          </a:xfrm>
          <a:prstGeom prst="rect">
            <a:avLst/>
          </a:prstGeom>
        </p:spPr>
      </p:pic>
      <p:sp>
        <p:nvSpPr>
          <p:cNvPr id="7" name="Marcador de contenido 2"/>
          <p:cNvSpPr txBox="1">
            <a:spLocks/>
          </p:cNvSpPr>
          <p:nvPr/>
        </p:nvSpPr>
        <p:spPr>
          <a:xfrm>
            <a:off x="734518" y="3920827"/>
            <a:ext cx="6275882" cy="2460684"/>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lgn="just">
              <a:lnSpc>
                <a:spcPct val="100000"/>
              </a:lnSpc>
              <a:spcBef>
                <a:spcPts val="0"/>
              </a:spcBef>
              <a:spcAft>
                <a:spcPts val="0"/>
              </a:spcAft>
              <a:buFont typeface="Arial" pitchFamily="34" charset="0"/>
              <a:buNone/>
            </a:pPr>
            <a:r>
              <a:rPr lang="es-ES_tradnl" dirty="0">
                <a:latin typeface="Arial" charset="0"/>
                <a:ea typeface="Arial" charset="0"/>
                <a:cs typeface="Arial" charset="0"/>
              </a:rPr>
              <a:t>La principal fuente de hidrocarburos en México se localiza costa afuera; representando el </a:t>
            </a:r>
            <a:r>
              <a:rPr lang="es-ES_tradnl" sz="2100" b="1" dirty="0">
                <a:solidFill>
                  <a:schemeClr val="accent2">
                    <a:lumMod val="75000"/>
                  </a:schemeClr>
                </a:solidFill>
                <a:latin typeface="Arial" charset="0"/>
                <a:ea typeface="Arial" charset="0"/>
                <a:cs typeface="Arial" charset="0"/>
              </a:rPr>
              <a:t>81%</a:t>
            </a:r>
            <a:r>
              <a:rPr lang="es-ES_tradnl" dirty="0">
                <a:latin typeface="Arial" charset="0"/>
                <a:ea typeface="Arial" charset="0"/>
                <a:cs typeface="Arial" charset="0"/>
              </a:rPr>
              <a:t> de la producción total de </a:t>
            </a:r>
            <a:r>
              <a:rPr lang="es-ES_tradnl" sz="2100" b="1" dirty="0">
                <a:solidFill>
                  <a:schemeClr val="accent2">
                    <a:lumMod val="75000"/>
                  </a:schemeClr>
                </a:solidFill>
                <a:latin typeface="Arial" charset="0"/>
                <a:ea typeface="Arial" charset="0"/>
                <a:cs typeface="Arial" charset="0"/>
              </a:rPr>
              <a:t>crudo </a:t>
            </a:r>
            <a:r>
              <a:rPr lang="es-ES_tradnl" dirty="0">
                <a:latin typeface="Arial" charset="0"/>
                <a:ea typeface="Arial" charset="0"/>
                <a:cs typeface="Arial" charset="0"/>
              </a:rPr>
              <a:t>y </a:t>
            </a:r>
            <a:r>
              <a:rPr lang="es-ES_tradnl" sz="2100" b="1" dirty="0">
                <a:solidFill>
                  <a:schemeClr val="accent2">
                    <a:lumMod val="75000"/>
                  </a:schemeClr>
                </a:solidFill>
                <a:latin typeface="Arial" charset="0"/>
                <a:ea typeface="Arial" charset="0"/>
                <a:cs typeface="Arial" charset="0"/>
              </a:rPr>
              <a:t>79%</a:t>
            </a:r>
            <a:r>
              <a:rPr lang="es-ES_tradnl" dirty="0">
                <a:latin typeface="Arial" charset="0"/>
                <a:ea typeface="Arial" charset="0"/>
                <a:cs typeface="Arial" charset="0"/>
              </a:rPr>
              <a:t> de la producción total de </a:t>
            </a:r>
            <a:r>
              <a:rPr lang="es-ES_tradnl" sz="2100" b="1" dirty="0">
                <a:solidFill>
                  <a:schemeClr val="accent2">
                    <a:lumMod val="75000"/>
                  </a:schemeClr>
                </a:solidFill>
                <a:latin typeface="Arial" charset="0"/>
                <a:ea typeface="Arial" charset="0"/>
                <a:cs typeface="Arial" charset="0"/>
              </a:rPr>
              <a:t>gas natural</a:t>
            </a:r>
            <a:r>
              <a:rPr lang="es-ES_tradnl" dirty="0">
                <a:latin typeface="Arial" charset="0"/>
                <a:ea typeface="Arial" charset="0"/>
                <a:cs typeface="Arial" charset="0"/>
              </a:rPr>
              <a:t>. Esta actividad representa la mayor fuente sectorial de emisiones de metano (CAI, 2018).</a:t>
            </a:r>
          </a:p>
          <a:p>
            <a:pPr marL="0" indent="0" algn="just">
              <a:lnSpc>
                <a:spcPct val="100000"/>
              </a:lnSpc>
              <a:spcBef>
                <a:spcPts val="0"/>
              </a:spcBef>
              <a:spcAft>
                <a:spcPts val="0"/>
              </a:spcAft>
              <a:buFont typeface="Arial" pitchFamily="34" charset="0"/>
              <a:buNone/>
            </a:pPr>
            <a:endParaRPr lang="es-ES_tradnl" dirty="0">
              <a:latin typeface="Arial" charset="0"/>
              <a:ea typeface="Arial" charset="0"/>
              <a:cs typeface="Arial" charset="0"/>
            </a:endParaRPr>
          </a:p>
          <a:p>
            <a:pPr marL="0" indent="0" algn="just">
              <a:lnSpc>
                <a:spcPct val="100000"/>
              </a:lnSpc>
              <a:spcBef>
                <a:spcPts val="0"/>
              </a:spcBef>
              <a:spcAft>
                <a:spcPts val="0"/>
              </a:spcAft>
              <a:buFont typeface="Arial" pitchFamily="34" charset="0"/>
              <a:buNone/>
            </a:pPr>
            <a:r>
              <a:rPr lang="es-ES_tradnl" dirty="0">
                <a:latin typeface="Arial" charset="0"/>
                <a:ea typeface="Arial" charset="0"/>
                <a:cs typeface="Arial" charset="0"/>
              </a:rPr>
              <a:t>En la </a:t>
            </a:r>
            <a:r>
              <a:rPr lang="es-ES_tradnl" sz="2000" b="1" dirty="0">
                <a:solidFill>
                  <a:schemeClr val="accent2">
                    <a:lumMod val="75000"/>
                  </a:schemeClr>
                </a:solidFill>
                <a:latin typeface="Arial" charset="0"/>
                <a:ea typeface="Arial" charset="0"/>
                <a:cs typeface="Arial" charset="0"/>
              </a:rPr>
              <a:t>cuenca Sureste</a:t>
            </a:r>
            <a:r>
              <a:rPr lang="es-ES_tradnl" dirty="0">
                <a:latin typeface="Arial" charset="0"/>
                <a:ea typeface="Arial" charset="0"/>
                <a:cs typeface="Arial" charset="0"/>
              </a:rPr>
              <a:t> es donde se concentra el</a:t>
            </a:r>
            <a:r>
              <a:rPr lang="es-ES_tradnl" sz="2000" b="1" dirty="0">
                <a:solidFill>
                  <a:schemeClr val="accent2">
                    <a:lumMod val="75000"/>
                  </a:schemeClr>
                </a:solidFill>
                <a:latin typeface="Arial" charset="0"/>
                <a:ea typeface="Arial" charset="0"/>
                <a:cs typeface="Arial" charset="0"/>
              </a:rPr>
              <a:t> 99% </a:t>
            </a:r>
            <a:r>
              <a:rPr lang="es-ES_tradnl" dirty="0">
                <a:latin typeface="Arial" charset="0"/>
                <a:ea typeface="Arial" charset="0"/>
                <a:cs typeface="Arial" charset="0"/>
              </a:rPr>
              <a:t>del total de la producción costa afuera (CAI, 2018).</a:t>
            </a:r>
          </a:p>
          <a:p>
            <a:pPr marL="0" indent="0" algn="just">
              <a:buFont typeface="Arial" pitchFamily="34" charset="0"/>
              <a:buNone/>
            </a:pPr>
            <a:endParaRPr lang="es-ES_tradnl" dirty="0">
              <a:latin typeface="Arial" charset="0"/>
              <a:ea typeface="Arial" charset="0"/>
              <a:cs typeface="Arial" charset="0"/>
            </a:endParaRPr>
          </a:p>
        </p:txBody>
      </p:sp>
    </p:spTree>
    <p:extLst>
      <p:ext uri="{BB962C8B-B14F-4D97-AF65-F5344CB8AC3E}">
        <p14:creationId xmlns:p14="http://schemas.microsoft.com/office/powerpoint/2010/main" val="2075091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207408162"/>
              </p:ext>
            </p:extLst>
          </p:nvPr>
        </p:nvGraphicFramePr>
        <p:xfrm>
          <a:off x="29498" y="860933"/>
          <a:ext cx="11239560" cy="620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229972" y="1904983"/>
            <a:ext cx="1233789"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_tradnl" sz="1400" b="1" dirty="0">
                <a:solidFill>
                  <a:schemeClr val="accent1"/>
                </a:solidFill>
                <a:latin typeface="Arial" charset="0"/>
                <a:ea typeface="Arial" charset="0"/>
                <a:cs typeface="Arial" charset="0"/>
              </a:rPr>
              <a:t>80% </a:t>
            </a:r>
          </a:p>
          <a:p>
            <a:pPr algn="ctr"/>
            <a:r>
              <a:rPr lang="es-ES_tradnl" sz="1400" dirty="0">
                <a:solidFill>
                  <a:schemeClr val="accent1"/>
                </a:solidFill>
                <a:latin typeface="Arial" charset="0"/>
                <a:ea typeface="Arial" charset="0"/>
                <a:cs typeface="Arial" charset="0"/>
              </a:rPr>
              <a:t>costa afuera</a:t>
            </a:r>
          </a:p>
        </p:txBody>
      </p:sp>
      <p:sp>
        <p:nvSpPr>
          <p:cNvPr id="10" name="Flecha abajo 9"/>
          <p:cNvSpPr/>
          <p:nvPr/>
        </p:nvSpPr>
        <p:spPr>
          <a:xfrm flipV="1">
            <a:off x="713073" y="2428203"/>
            <a:ext cx="267588" cy="3407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Título 1"/>
          <p:cNvSpPr>
            <a:spLocks noGrp="1"/>
          </p:cNvSpPr>
          <p:nvPr>
            <p:ph type="title"/>
          </p:nvPr>
        </p:nvSpPr>
        <p:spPr>
          <a:xfrm>
            <a:off x="318338" y="324460"/>
            <a:ext cx="10116042" cy="756835"/>
          </a:xfrm>
        </p:spPr>
        <p:txBody>
          <a:bodyPr>
            <a:normAutofit fontScale="90000"/>
          </a:bodyPr>
          <a:lstStyle/>
          <a:p>
            <a:r>
              <a:rPr lang="es-ES_tradnl" sz="3200" dirty="0"/>
              <a:t>Emisiones del sector petróleo y gas en 2015.</a:t>
            </a:r>
            <a:br>
              <a:rPr lang="es-ES_tradnl" sz="3200" dirty="0"/>
            </a:br>
            <a:r>
              <a:rPr lang="es-ES_tradnl" sz="2700" i="1" dirty="0"/>
              <a:t>De acuerdo a las estimaciones preliminares, INECC (2018)</a:t>
            </a:r>
          </a:p>
        </p:txBody>
      </p:sp>
      <p:pic>
        <p:nvPicPr>
          <p:cNvPr id="6" name="Imagen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sp>
        <p:nvSpPr>
          <p:cNvPr id="2" name="CuadroTexto 1"/>
          <p:cNvSpPr txBox="1"/>
          <p:nvPr/>
        </p:nvSpPr>
        <p:spPr>
          <a:xfrm>
            <a:off x="35520" y="4658424"/>
            <a:ext cx="1895061" cy="1384995"/>
          </a:xfrm>
          <a:prstGeom prst="rect">
            <a:avLst/>
          </a:prstGeom>
          <a:noFill/>
        </p:spPr>
        <p:txBody>
          <a:bodyPr wrap="square" rtlCol="0">
            <a:spAutoFit/>
          </a:bodyPr>
          <a:lstStyle/>
          <a:p>
            <a:pPr algn="ctr"/>
            <a:r>
              <a:rPr lang="es-ES_tradnl" sz="1400" b="1" dirty="0">
                <a:solidFill>
                  <a:schemeClr val="accent1"/>
                </a:solidFill>
                <a:latin typeface="Arial" charset="0"/>
                <a:ea typeface="Arial" charset="0"/>
                <a:cs typeface="Arial" charset="0"/>
              </a:rPr>
              <a:t>25 millones de toneladas de CH</a:t>
            </a:r>
            <a:r>
              <a:rPr lang="es-ES_tradnl" sz="1400" b="1" baseline="-25000" dirty="0">
                <a:solidFill>
                  <a:schemeClr val="accent1"/>
                </a:solidFill>
                <a:latin typeface="Arial" charset="0"/>
                <a:ea typeface="Arial" charset="0"/>
                <a:cs typeface="Arial" charset="0"/>
              </a:rPr>
              <a:t>4</a:t>
            </a:r>
            <a:r>
              <a:rPr lang="es-ES_tradnl" sz="1400" b="1" dirty="0">
                <a:solidFill>
                  <a:schemeClr val="accent1"/>
                </a:solidFill>
                <a:latin typeface="Arial" charset="0"/>
                <a:ea typeface="Arial" charset="0"/>
                <a:cs typeface="Arial" charset="0"/>
              </a:rPr>
              <a:t> </a:t>
            </a:r>
            <a:r>
              <a:rPr lang="es-ES_tradnl" sz="1400" dirty="0">
                <a:solidFill>
                  <a:schemeClr val="accent1"/>
                </a:solidFill>
                <a:latin typeface="Arial" charset="0"/>
                <a:ea typeface="Arial" charset="0"/>
                <a:cs typeface="Arial" charset="0"/>
              </a:rPr>
              <a:t>(CO</a:t>
            </a:r>
            <a:r>
              <a:rPr lang="es-ES_tradnl" sz="1400" baseline="-25000" dirty="0">
                <a:solidFill>
                  <a:schemeClr val="accent1"/>
                </a:solidFill>
                <a:latin typeface="Arial" charset="0"/>
                <a:ea typeface="Arial" charset="0"/>
                <a:cs typeface="Arial" charset="0"/>
              </a:rPr>
              <a:t>2</a:t>
            </a:r>
            <a:r>
              <a:rPr lang="es-ES_tradnl" sz="1400" dirty="0">
                <a:solidFill>
                  <a:schemeClr val="accent1"/>
                </a:solidFill>
                <a:latin typeface="Arial" charset="0"/>
                <a:ea typeface="Arial" charset="0"/>
                <a:cs typeface="Arial" charset="0"/>
              </a:rPr>
              <a:t>e). Es decir, </a:t>
            </a:r>
            <a:r>
              <a:rPr lang="es-ES_tradnl" sz="1400" b="1" dirty="0">
                <a:solidFill>
                  <a:schemeClr val="accent1"/>
                </a:solidFill>
                <a:latin typeface="Arial" charset="0"/>
                <a:ea typeface="Arial" charset="0"/>
                <a:cs typeface="Arial" charset="0"/>
              </a:rPr>
              <a:t>34%</a:t>
            </a:r>
            <a:r>
              <a:rPr lang="es-ES_tradnl" sz="1400" dirty="0">
                <a:solidFill>
                  <a:schemeClr val="accent1"/>
                </a:solidFill>
                <a:latin typeface="Arial" charset="0"/>
                <a:ea typeface="Arial" charset="0"/>
                <a:cs typeface="Arial" charset="0"/>
              </a:rPr>
              <a:t> de emisiones de GEI del total sectorial son de metano. </a:t>
            </a:r>
          </a:p>
        </p:txBody>
      </p:sp>
      <p:sp>
        <p:nvSpPr>
          <p:cNvPr id="8" name="Flecha abajo 7"/>
          <p:cNvSpPr/>
          <p:nvPr/>
        </p:nvSpPr>
        <p:spPr>
          <a:xfrm>
            <a:off x="713073" y="4173715"/>
            <a:ext cx="267588" cy="4182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 name="Flecha doblada hacia arriba 2"/>
          <p:cNvSpPr/>
          <p:nvPr/>
        </p:nvSpPr>
        <p:spPr>
          <a:xfrm rot="5400000">
            <a:off x="854991" y="6035294"/>
            <a:ext cx="406253" cy="42250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CuadroTexto 11"/>
          <p:cNvSpPr txBox="1"/>
          <p:nvPr/>
        </p:nvSpPr>
        <p:spPr>
          <a:xfrm>
            <a:off x="1145048" y="6022627"/>
            <a:ext cx="1598156" cy="738664"/>
          </a:xfrm>
          <a:prstGeom prst="rect">
            <a:avLst/>
          </a:prstGeom>
          <a:noFill/>
        </p:spPr>
        <p:txBody>
          <a:bodyPr wrap="square" rtlCol="0">
            <a:spAutoFit/>
          </a:bodyPr>
          <a:lstStyle/>
          <a:p>
            <a:pPr algn="ctr"/>
            <a:r>
              <a:rPr lang="es-ES_tradnl" sz="1400" b="1" dirty="0">
                <a:solidFill>
                  <a:schemeClr val="accent1"/>
                </a:solidFill>
                <a:latin typeface="Arial" charset="0"/>
                <a:ea typeface="Arial" charset="0"/>
                <a:cs typeface="Arial" charset="0"/>
              </a:rPr>
              <a:t>77% </a:t>
            </a:r>
            <a:r>
              <a:rPr lang="es-ES_tradnl" sz="1400" dirty="0">
                <a:solidFill>
                  <a:schemeClr val="accent1"/>
                </a:solidFill>
                <a:latin typeface="Arial" charset="0"/>
                <a:ea typeface="Arial" charset="0"/>
                <a:cs typeface="Arial" charset="0"/>
              </a:rPr>
              <a:t>provienen de la</a:t>
            </a:r>
            <a:r>
              <a:rPr lang="es-ES_tradnl" sz="1400" b="1" dirty="0">
                <a:solidFill>
                  <a:schemeClr val="accent1"/>
                </a:solidFill>
                <a:latin typeface="Arial" charset="0"/>
                <a:ea typeface="Arial" charset="0"/>
                <a:cs typeface="Arial" charset="0"/>
              </a:rPr>
              <a:t> quema y venteo</a:t>
            </a:r>
            <a:endParaRPr lang="es-ES_tradnl" sz="1400" dirty="0">
              <a:solidFill>
                <a:schemeClr val="accent1"/>
              </a:solidFill>
              <a:latin typeface="Arial" charset="0"/>
              <a:ea typeface="Arial" charset="0"/>
              <a:cs typeface="Arial" charset="0"/>
            </a:endParaRPr>
          </a:p>
        </p:txBody>
      </p:sp>
      <p:sp>
        <p:nvSpPr>
          <p:cNvPr id="9" name="Rectángulo 8"/>
          <p:cNvSpPr/>
          <p:nvPr/>
        </p:nvSpPr>
        <p:spPr>
          <a:xfrm>
            <a:off x="1307469" y="5992619"/>
            <a:ext cx="1359531" cy="717872"/>
          </a:xfrm>
          <a:prstGeom prst="rect">
            <a:avLst/>
          </a:prstGeom>
          <a:no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119050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1" y="253525"/>
            <a:ext cx="7072659" cy="1325562"/>
          </a:xfrm>
        </p:spPr>
        <p:txBody>
          <a:bodyPr>
            <a:noAutofit/>
          </a:bodyPr>
          <a:lstStyle/>
          <a:p>
            <a:r>
              <a:rPr lang="es-ES_tradnl" sz="3200" dirty="0"/>
              <a:t>Iniciativas sobre Metano en las que participa México</a:t>
            </a:r>
          </a:p>
        </p:txBody>
      </p:sp>
      <p:sp>
        <p:nvSpPr>
          <p:cNvPr id="3" name="Marcador de contenido 2"/>
          <p:cNvSpPr>
            <a:spLocks noGrp="1"/>
          </p:cNvSpPr>
          <p:nvPr>
            <p:ph idx="1"/>
          </p:nvPr>
        </p:nvSpPr>
        <p:spPr>
          <a:xfrm>
            <a:off x="1756542" y="1828800"/>
            <a:ext cx="8595360" cy="4724400"/>
          </a:xfrm>
        </p:spPr>
        <p:txBody>
          <a:bodyPr>
            <a:normAutofit lnSpcReduction="10000"/>
          </a:bodyPr>
          <a:lstStyle/>
          <a:p>
            <a:pPr lvl="0" algn="just"/>
            <a:r>
              <a:rPr lang="es-MX" b="1" u="sng" dirty="0">
                <a:latin typeface="Arial" charset="0"/>
                <a:ea typeface="Arial" charset="0"/>
                <a:cs typeface="Arial" charset="0"/>
              </a:rPr>
              <a:t>Iniciativa Global de Metano (Global Methane Initiative, GMI).</a:t>
            </a:r>
            <a:r>
              <a:rPr lang="es-MX" b="1" dirty="0">
                <a:latin typeface="Arial" charset="0"/>
                <a:ea typeface="Arial" charset="0"/>
                <a:cs typeface="Arial" charset="0"/>
              </a:rPr>
              <a:t> </a:t>
            </a:r>
            <a:r>
              <a:rPr lang="es-MX" dirty="0">
                <a:latin typeface="Arial" charset="0"/>
                <a:ea typeface="Arial" charset="0"/>
                <a:cs typeface="Arial" charset="0"/>
              </a:rPr>
              <a:t>Iniciativa público-privada que promueve proyectos rentables de reducción y recuperación de metano, así como su uso. </a:t>
            </a:r>
            <a:endParaRPr lang="es-ES_tradnl" dirty="0">
              <a:latin typeface="Arial" charset="0"/>
              <a:ea typeface="Arial" charset="0"/>
              <a:cs typeface="Arial" charset="0"/>
            </a:endParaRPr>
          </a:p>
          <a:p>
            <a:pPr lvl="0" algn="just"/>
            <a:r>
              <a:rPr lang="es-MX" b="1" u="sng" dirty="0">
                <a:latin typeface="Arial" charset="0"/>
                <a:ea typeface="Arial" charset="0"/>
                <a:cs typeface="Arial" charset="0"/>
              </a:rPr>
              <a:t>Coalición de Clima y Aire Limpio (Climate and Clean Air Coalition, CCAC).</a:t>
            </a:r>
            <a:r>
              <a:rPr lang="es-MX" b="1" dirty="0">
                <a:latin typeface="Arial" charset="0"/>
                <a:ea typeface="Arial" charset="0"/>
                <a:cs typeface="Arial" charset="0"/>
              </a:rPr>
              <a:t> </a:t>
            </a:r>
            <a:r>
              <a:rPr lang="es-MX" dirty="0">
                <a:latin typeface="Arial" charset="0"/>
                <a:ea typeface="Arial" charset="0"/>
                <a:cs typeface="Arial" charset="0"/>
              </a:rPr>
              <a:t>Esfuerzo global que busca mejorar la calidad del aire y proteger el clima enfocándose en la reducción de emisiones de contaminantes climáticos de vida corta (metano y carbono negro).</a:t>
            </a:r>
            <a:endParaRPr lang="es-ES_tradnl" dirty="0">
              <a:latin typeface="Arial" charset="0"/>
              <a:ea typeface="Arial" charset="0"/>
              <a:cs typeface="Arial" charset="0"/>
            </a:endParaRPr>
          </a:p>
          <a:p>
            <a:pPr lvl="0" algn="just"/>
            <a:r>
              <a:rPr lang="es-MX" b="1" u="sng" dirty="0">
                <a:latin typeface="Arial" charset="0"/>
                <a:ea typeface="Arial" charset="0"/>
                <a:cs typeface="Arial" charset="0"/>
              </a:rPr>
              <a:t>Iniciativa del Clima del Sector Gas y Petróleo (Oil and Gas Climate Initiative, OGCI</a:t>
            </a:r>
            <a:r>
              <a:rPr lang="es-MX" b="1" dirty="0">
                <a:latin typeface="Arial" charset="0"/>
                <a:ea typeface="Arial" charset="0"/>
                <a:cs typeface="Arial" charset="0"/>
              </a:rPr>
              <a:t>). </a:t>
            </a:r>
            <a:r>
              <a:rPr lang="es-MX" dirty="0">
                <a:latin typeface="Arial" charset="0"/>
                <a:ea typeface="Arial" charset="0"/>
                <a:cs typeface="Arial" charset="0"/>
              </a:rPr>
              <a:t>La OGCI representa el esfuerzo y compromiso de </a:t>
            </a:r>
            <a:r>
              <a:rPr lang="es-MX" sz="1900" b="1" dirty="0">
                <a:solidFill>
                  <a:schemeClr val="tx2">
                    <a:lumMod val="75000"/>
                  </a:schemeClr>
                </a:solidFill>
                <a:latin typeface="Arial" charset="0"/>
                <a:ea typeface="Arial" charset="0"/>
                <a:cs typeface="Arial" charset="0"/>
              </a:rPr>
              <a:t>diez petroleras internacionales</a:t>
            </a:r>
            <a:r>
              <a:rPr lang="es-MX" dirty="0">
                <a:latin typeface="Arial" charset="0"/>
                <a:ea typeface="Arial" charset="0"/>
                <a:cs typeface="Arial" charset="0"/>
              </a:rPr>
              <a:t>, que representan el 20% de la producción de petróleo y gas en el mundo, para </a:t>
            </a:r>
            <a:r>
              <a:rPr lang="es-MX" sz="1900" b="1" dirty="0">
                <a:solidFill>
                  <a:schemeClr val="tx2">
                    <a:lumMod val="75000"/>
                  </a:schemeClr>
                </a:solidFill>
                <a:latin typeface="Arial" charset="0"/>
                <a:ea typeface="Arial" charset="0"/>
                <a:cs typeface="Arial" charset="0"/>
              </a:rPr>
              <a:t>disminuir en 20%</a:t>
            </a:r>
            <a:r>
              <a:rPr lang="es-MX" dirty="0">
                <a:latin typeface="Arial" charset="0"/>
                <a:ea typeface="Arial" charset="0"/>
                <a:cs typeface="Arial" charset="0"/>
              </a:rPr>
              <a:t> las emisiones de GEI en diez años. La iniciativa se enfoca en 4 áreas prioritarias: Reducción de emisiones de metano; acelerar el despliegue de la captura, uso y secuestro de carbono, mejorar la eficiencia energética, y contribuir a la eficiencia del transporte. </a:t>
            </a:r>
            <a:endParaRPr lang="es-ES_tradnl" dirty="0">
              <a:latin typeface="Arial" charset="0"/>
              <a:ea typeface="Arial" charset="0"/>
              <a:cs typeface="Arial" charset="0"/>
            </a:endParaRPr>
          </a:p>
          <a:p>
            <a:pPr lvl="0" algn="just"/>
            <a:r>
              <a:rPr lang="es-MX" dirty="0">
                <a:latin typeface="Arial" charset="0"/>
                <a:ea typeface="Arial" charset="0"/>
                <a:cs typeface="Arial" charset="0"/>
              </a:rPr>
              <a:t>.</a:t>
            </a:r>
            <a:endParaRPr lang="es-ES_tradnl" sz="1800" spc="10" dirty="0">
              <a:solidFill>
                <a:schemeClr val="tx1"/>
              </a:solidFill>
              <a:latin typeface="Arial" charset="0"/>
              <a:ea typeface="Arial" charset="0"/>
              <a:cs typeface="Arial"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191" y="2065537"/>
            <a:ext cx="1594351" cy="4101132"/>
          </a:xfrm>
          <a:prstGeom prst="rect">
            <a:avLst/>
          </a:prstGeom>
        </p:spPr>
      </p:pic>
    </p:spTree>
    <p:extLst>
      <p:ext uri="{BB962C8B-B14F-4D97-AF65-F5344CB8AC3E}">
        <p14:creationId xmlns:p14="http://schemas.microsoft.com/office/powerpoint/2010/main" val="129453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365760"/>
            <a:ext cx="6795450" cy="1325562"/>
          </a:xfrm>
        </p:spPr>
        <p:txBody>
          <a:bodyPr>
            <a:normAutofit/>
          </a:bodyPr>
          <a:lstStyle/>
          <a:p>
            <a:r>
              <a:rPr lang="es-ES_tradnl" sz="3200" dirty="0"/>
              <a:t>Iniciativas sobre Metano en las que participa México (2)</a:t>
            </a:r>
          </a:p>
        </p:txBody>
      </p:sp>
      <p:sp>
        <p:nvSpPr>
          <p:cNvPr id="3" name="Marcador de contenido 2"/>
          <p:cNvSpPr>
            <a:spLocks noGrp="1"/>
          </p:cNvSpPr>
          <p:nvPr>
            <p:ph idx="1"/>
          </p:nvPr>
        </p:nvSpPr>
        <p:spPr>
          <a:xfrm>
            <a:off x="899410" y="1858780"/>
            <a:ext cx="9602399" cy="4865870"/>
          </a:xfrm>
        </p:spPr>
        <p:txBody>
          <a:bodyPr>
            <a:normAutofit fontScale="92500" lnSpcReduction="20000"/>
          </a:bodyPr>
          <a:lstStyle/>
          <a:p>
            <a:pPr algn="just">
              <a:lnSpc>
                <a:spcPct val="120000"/>
              </a:lnSpc>
              <a:spcBef>
                <a:spcPts val="0"/>
              </a:spcBef>
              <a:spcAft>
                <a:spcPts val="0"/>
              </a:spcAft>
            </a:pPr>
            <a:endParaRPr lang="es-ES_tradnl" b="1" u="sng" dirty="0">
              <a:latin typeface="Arial" charset="0"/>
              <a:ea typeface="Arial" charset="0"/>
              <a:cs typeface="Arial" charset="0"/>
            </a:endParaRPr>
          </a:p>
          <a:p>
            <a:pPr algn="just">
              <a:lnSpc>
                <a:spcPct val="120000"/>
              </a:lnSpc>
              <a:spcBef>
                <a:spcPts val="0"/>
              </a:spcBef>
              <a:spcAft>
                <a:spcPts val="0"/>
              </a:spcAft>
            </a:pPr>
            <a:r>
              <a:rPr lang="es-MX" b="1" u="sng" dirty="0">
                <a:latin typeface="Arial" charset="0"/>
                <a:ea typeface="Arial" charset="0"/>
                <a:cs typeface="Arial" charset="0"/>
              </a:rPr>
              <a:t>Asistencia del gobierno de Canadá (</a:t>
            </a:r>
            <a:r>
              <a:rPr lang="es-MX" b="1" u="sng" dirty="0" err="1">
                <a:latin typeface="Arial" charset="0"/>
                <a:ea typeface="Arial" charset="0"/>
                <a:cs typeface="Arial" charset="0"/>
              </a:rPr>
              <a:t>Environment</a:t>
            </a:r>
            <a:r>
              <a:rPr lang="es-MX" b="1" u="sng" dirty="0">
                <a:latin typeface="Arial" charset="0"/>
                <a:ea typeface="Arial" charset="0"/>
                <a:cs typeface="Arial" charset="0"/>
              </a:rPr>
              <a:t> and </a:t>
            </a:r>
            <a:r>
              <a:rPr lang="es-MX" b="1" u="sng" dirty="0" err="1">
                <a:latin typeface="Arial" charset="0"/>
                <a:ea typeface="Arial" charset="0"/>
                <a:cs typeface="Arial" charset="0"/>
              </a:rPr>
              <a:t>Climate</a:t>
            </a:r>
            <a:r>
              <a:rPr lang="es-MX" b="1" u="sng" dirty="0">
                <a:latin typeface="Arial" charset="0"/>
                <a:ea typeface="Arial" charset="0"/>
                <a:cs typeface="Arial" charset="0"/>
              </a:rPr>
              <a:t> Change </a:t>
            </a:r>
            <a:r>
              <a:rPr lang="es-MX" b="1" u="sng" dirty="0" err="1">
                <a:latin typeface="Arial" charset="0"/>
                <a:ea typeface="Arial" charset="0"/>
                <a:cs typeface="Arial" charset="0"/>
              </a:rPr>
              <a:t>Canada</a:t>
            </a:r>
            <a:r>
              <a:rPr lang="es-MX" b="1" u="sng" dirty="0">
                <a:latin typeface="Arial" charset="0"/>
                <a:ea typeface="Arial" charset="0"/>
                <a:cs typeface="Arial" charset="0"/>
              </a:rPr>
              <a:t>, ECCC)</a:t>
            </a:r>
            <a:r>
              <a:rPr lang="es-MX" b="1" dirty="0">
                <a:latin typeface="Arial" charset="0"/>
                <a:ea typeface="Arial" charset="0"/>
                <a:cs typeface="Arial" charset="0"/>
              </a:rPr>
              <a:t>.  </a:t>
            </a:r>
            <a:r>
              <a:rPr lang="es-MX" dirty="0">
                <a:latin typeface="Arial" charset="0"/>
                <a:ea typeface="Arial" charset="0"/>
                <a:cs typeface="Arial" charset="0"/>
              </a:rPr>
              <a:t>Se desarrolló un programa de reducciones verificables de emisiones de metano para identificar oportunidades rentables de reducción, evaluar las opciones de control e implementar soluciones finales. Durante 2016, se iniciaron los trabajos con ECCC para desarrollar el plan de trabajo 2017 – 2021, mismo que busca la promoción de financiamiento y la coinversión a gran escala. La reducción de la quema, venteo y emisiones fugitivas en las instalaciones de PEMEX</a:t>
            </a:r>
            <a:endParaRPr lang="es-ES_tradnl" b="1" u="sng" dirty="0">
              <a:latin typeface="Arial" charset="0"/>
              <a:ea typeface="Arial" charset="0"/>
              <a:cs typeface="Arial" charset="0"/>
            </a:endParaRPr>
          </a:p>
          <a:p>
            <a:pPr algn="just">
              <a:lnSpc>
                <a:spcPct val="120000"/>
              </a:lnSpc>
              <a:spcBef>
                <a:spcPts val="0"/>
              </a:spcBef>
              <a:spcAft>
                <a:spcPts val="0"/>
              </a:spcAft>
            </a:pPr>
            <a:endParaRPr lang="es-ES_tradnl" b="1" u="sng" dirty="0">
              <a:latin typeface="Arial" charset="0"/>
              <a:ea typeface="Arial" charset="0"/>
              <a:cs typeface="Arial" charset="0"/>
            </a:endParaRPr>
          </a:p>
          <a:p>
            <a:pPr algn="just">
              <a:lnSpc>
                <a:spcPct val="120000"/>
              </a:lnSpc>
              <a:spcBef>
                <a:spcPts val="0"/>
              </a:spcBef>
              <a:spcAft>
                <a:spcPts val="0"/>
              </a:spcAft>
            </a:pPr>
            <a:endParaRPr lang="es-ES_tradnl" b="1" u="sng" dirty="0">
              <a:latin typeface="Arial" charset="0"/>
              <a:ea typeface="Arial" charset="0"/>
              <a:cs typeface="Arial" charset="0"/>
            </a:endParaRPr>
          </a:p>
          <a:p>
            <a:pPr algn="just">
              <a:lnSpc>
                <a:spcPct val="120000"/>
              </a:lnSpc>
              <a:spcBef>
                <a:spcPts val="0"/>
              </a:spcBef>
              <a:spcAft>
                <a:spcPts val="0"/>
              </a:spcAft>
            </a:pPr>
            <a:r>
              <a:rPr lang="es-ES_tradnl" b="1" u="sng" dirty="0">
                <a:latin typeface="Arial" charset="0"/>
                <a:ea typeface="Arial" charset="0"/>
                <a:cs typeface="Arial" charset="0"/>
              </a:rPr>
              <a:t>Alianza de América del Norte para el Clima, Energía Limpia y Ambiente. </a:t>
            </a:r>
            <a:r>
              <a:rPr lang="es-ES_tradnl" dirty="0">
                <a:latin typeface="Arial" charset="0"/>
                <a:ea typeface="Arial" charset="0"/>
                <a:cs typeface="Arial" charset="0"/>
              </a:rPr>
              <a:t>Canadá, Estados Unidos y México se comprometieron a reducir del </a:t>
            </a:r>
            <a:r>
              <a:rPr lang="es-ES_tradnl" sz="2100" b="1" dirty="0">
                <a:solidFill>
                  <a:schemeClr val="tx2">
                    <a:lumMod val="75000"/>
                  </a:schemeClr>
                </a:solidFill>
                <a:latin typeface="Arial" charset="0"/>
                <a:ea typeface="Arial" charset="0"/>
                <a:cs typeface="Arial" charset="0"/>
              </a:rPr>
              <a:t>40 al 45% </a:t>
            </a:r>
            <a:r>
              <a:rPr lang="es-ES_tradnl" dirty="0">
                <a:latin typeface="Arial" charset="0"/>
                <a:ea typeface="Arial" charset="0"/>
                <a:cs typeface="Arial" charset="0"/>
              </a:rPr>
              <a:t>las emisiones de metano al </a:t>
            </a:r>
            <a:r>
              <a:rPr lang="es-ES_tradnl" sz="2100" b="1" dirty="0">
                <a:solidFill>
                  <a:schemeClr val="tx2">
                    <a:lumMod val="75000"/>
                  </a:schemeClr>
                </a:solidFill>
                <a:latin typeface="Arial" charset="0"/>
                <a:ea typeface="Arial" charset="0"/>
                <a:cs typeface="Arial" charset="0"/>
              </a:rPr>
              <a:t>2025</a:t>
            </a:r>
            <a:r>
              <a:rPr lang="es-ES_tradnl" dirty="0">
                <a:latin typeface="Arial" charset="0"/>
                <a:ea typeface="Arial" charset="0"/>
                <a:cs typeface="Arial" charset="0"/>
              </a:rPr>
              <a:t>. Para lograrlo, desarrollarán e implementarán regulaciones federales, elaborarán estrategias para la reducción de dicho gas en sectores clave como petróleo y gas, agricultura, y residuos.</a:t>
            </a:r>
            <a:r>
              <a:rPr lang="es-ES_tradnl" sz="2100" b="1" dirty="0">
                <a:solidFill>
                  <a:schemeClr val="tx2">
                    <a:lumMod val="75000"/>
                  </a:schemeClr>
                </a:solidFill>
                <a:latin typeface="Arial" charset="0"/>
                <a:ea typeface="Arial" charset="0"/>
                <a:cs typeface="Arial" charset="0"/>
              </a:rPr>
              <a:t>	</a:t>
            </a:r>
          </a:p>
          <a:p>
            <a:pPr marL="0" indent="0" algn="ctr">
              <a:lnSpc>
                <a:spcPct val="120000"/>
              </a:lnSpc>
              <a:spcBef>
                <a:spcPts val="600"/>
              </a:spcBef>
              <a:spcAft>
                <a:spcPts val="600"/>
              </a:spcAft>
              <a:buNone/>
            </a:pPr>
            <a:r>
              <a:rPr lang="es-ES_tradnl" sz="2100" b="1" dirty="0">
                <a:solidFill>
                  <a:schemeClr val="tx2">
                    <a:lumMod val="75000"/>
                  </a:schemeClr>
                </a:solidFill>
                <a:latin typeface="Arial" charset="0"/>
                <a:ea typeface="Arial" charset="0"/>
                <a:cs typeface="Arial" charset="0"/>
              </a:rPr>
              <a:t>“De cumplir dicho compromiso, México alcanzaría el 10% de su meta total de reducción de emisiones”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spTree>
    <p:extLst>
      <p:ext uri="{BB962C8B-B14F-4D97-AF65-F5344CB8AC3E}">
        <p14:creationId xmlns:p14="http://schemas.microsoft.com/office/powerpoint/2010/main" val="121235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365760"/>
            <a:ext cx="6795450" cy="1071611"/>
          </a:xfrm>
        </p:spPr>
        <p:txBody>
          <a:bodyPr>
            <a:normAutofit/>
          </a:bodyPr>
          <a:lstStyle/>
          <a:p>
            <a:r>
              <a:rPr lang="es-ES_tradnl" sz="3200" dirty="0"/>
              <a:t>Iniciativas de PEMEX</a:t>
            </a:r>
          </a:p>
        </p:txBody>
      </p:sp>
      <p:sp>
        <p:nvSpPr>
          <p:cNvPr id="3" name="Marcador de contenido 2"/>
          <p:cNvSpPr>
            <a:spLocks noGrp="1"/>
          </p:cNvSpPr>
          <p:nvPr>
            <p:ph idx="1"/>
          </p:nvPr>
        </p:nvSpPr>
        <p:spPr>
          <a:xfrm>
            <a:off x="644577" y="1858780"/>
            <a:ext cx="9857232" cy="4865870"/>
          </a:xfrm>
        </p:spPr>
        <p:txBody>
          <a:bodyPr>
            <a:normAutofit fontScale="92500"/>
          </a:bodyPr>
          <a:lstStyle/>
          <a:p>
            <a:pPr algn="just">
              <a:lnSpc>
                <a:spcPct val="120000"/>
              </a:lnSpc>
              <a:spcBef>
                <a:spcPts val="0"/>
              </a:spcBef>
              <a:spcAft>
                <a:spcPts val="0"/>
              </a:spcAft>
            </a:pPr>
            <a:r>
              <a:rPr lang="es-ES_tradnl" b="1" u="sng" dirty="0">
                <a:latin typeface="Arial" charset="0"/>
                <a:ea typeface="Arial" charset="0"/>
                <a:cs typeface="Arial" charset="0"/>
              </a:rPr>
              <a:t>Plan de acción climática PEMEX. </a:t>
            </a:r>
            <a:r>
              <a:rPr lang="es-ES_tradnl" dirty="0">
                <a:latin typeface="Arial" charset="0"/>
                <a:ea typeface="Arial" charset="0"/>
                <a:cs typeface="Arial" charset="0"/>
              </a:rPr>
              <a:t>Establecido en 2013 como parte de la Estrategia Ambiental de PEMEX. En esta, se reconoce la necesidad de cooperación con las metas establecidas; la participación de PEMEX en alianzas e iniciativas globales que impulsen la mitigación; la reducción de quema de gas, la captura y secuestro de carbono asociada a la recuperación mejorada del petróleo (CCS/EOR).</a:t>
            </a:r>
          </a:p>
          <a:p>
            <a:pPr algn="just">
              <a:lnSpc>
                <a:spcPct val="120000"/>
              </a:lnSpc>
              <a:spcBef>
                <a:spcPts val="0"/>
              </a:spcBef>
              <a:spcAft>
                <a:spcPts val="0"/>
              </a:spcAft>
            </a:pPr>
            <a:r>
              <a:rPr lang="es-ES_tradnl" b="1" u="sng" dirty="0">
                <a:latin typeface="Arial" charset="0"/>
                <a:ea typeface="Arial" charset="0"/>
                <a:cs typeface="Arial" charset="0"/>
              </a:rPr>
              <a:t>Plan de Negocios PEMEX 2017 </a:t>
            </a:r>
            <a:r>
              <a:rPr lang="mr-IN" b="1" u="sng" dirty="0">
                <a:latin typeface="Arial" charset="0"/>
                <a:ea typeface="Arial" charset="0"/>
                <a:cs typeface="Arial" charset="0"/>
              </a:rPr>
              <a:t>–</a:t>
            </a:r>
            <a:r>
              <a:rPr lang="es-ES_tradnl" b="1" u="sng" dirty="0">
                <a:latin typeface="Arial" charset="0"/>
                <a:ea typeface="Arial" charset="0"/>
                <a:cs typeface="Arial" charset="0"/>
              </a:rPr>
              <a:t> 2021</a:t>
            </a:r>
            <a:r>
              <a:rPr lang="es-ES_tradnl" dirty="0">
                <a:latin typeface="Arial" charset="0"/>
                <a:ea typeface="Arial" charset="0"/>
                <a:cs typeface="Arial" charset="0"/>
              </a:rPr>
              <a:t>. PEMEX se comprometió a reducir las emisiones de CO</a:t>
            </a:r>
            <a:r>
              <a:rPr lang="es-ES_tradnl" baseline="-25000" dirty="0">
                <a:latin typeface="Arial" charset="0"/>
                <a:ea typeface="Arial" charset="0"/>
                <a:cs typeface="Arial" charset="0"/>
              </a:rPr>
              <a:t>2</a:t>
            </a:r>
            <a:r>
              <a:rPr lang="es-ES_tradnl" dirty="0">
                <a:latin typeface="Arial" charset="0"/>
                <a:ea typeface="Arial" charset="0"/>
                <a:cs typeface="Arial" charset="0"/>
              </a:rPr>
              <a:t>e en </a:t>
            </a:r>
            <a:r>
              <a:rPr lang="es-ES_tradnl" sz="2100" b="1" dirty="0">
                <a:solidFill>
                  <a:schemeClr val="tx2">
                    <a:lumMod val="75000"/>
                  </a:schemeClr>
                </a:solidFill>
                <a:latin typeface="Arial" charset="0"/>
                <a:ea typeface="Arial" charset="0"/>
                <a:cs typeface="Arial" charset="0"/>
              </a:rPr>
              <a:t>25% </a:t>
            </a:r>
            <a:r>
              <a:rPr lang="es-ES_tradnl" dirty="0">
                <a:latin typeface="Arial" charset="0"/>
                <a:ea typeface="Arial" charset="0"/>
                <a:cs typeface="Arial" charset="0"/>
              </a:rPr>
              <a:t>para el año </a:t>
            </a:r>
            <a:r>
              <a:rPr lang="es-ES_tradnl" sz="2100" b="1" dirty="0">
                <a:solidFill>
                  <a:schemeClr val="tx2">
                    <a:lumMod val="75000"/>
                  </a:schemeClr>
                </a:solidFill>
                <a:latin typeface="Arial" charset="0"/>
                <a:ea typeface="Arial" charset="0"/>
                <a:cs typeface="Arial" charset="0"/>
              </a:rPr>
              <a:t>2021 </a:t>
            </a:r>
            <a:r>
              <a:rPr lang="es-ES_tradnl" dirty="0">
                <a:latin typeface="Arial" charset="0"/>
                <a:ea typeface="Arial" charset="0"/>
                <a:cs typeface="Arial" charset="0"/>
              </a:rPr>
              <a:t>de acuerdo a las emisiones de 2016. Esta incluye la reducción de la quema de gas en activos en aguas poco profundas mediante la rehabilitación de módulos de compresión.</a:t>
            </a:r>
          </a:p>
          <a:p>
            <a:pPr lvl="0" algn="just">
              <a:lnSpc>
                <a:spcPct val="120000"/>
              </a:lnSpc>
              <a:spcBef>
                <a:spcPts val="0"/>
              </a:spcBef>
              <a:spcAft>
                <a:spcPts val="0"/>
              </a:spcAft>
            </a:pPr>
            <a:r>
              <a:rPr lang="es-MX" b="1" u="sng" dirty="0">
                <a:latin typeface="Arial" charset="0"/>
                <a:ea typeface="Arial" charset="0"/>
                <a:cs typeface="Arial" charset="0"/>
              </a:rPr>
              <a:t>Plan Estratégico de Aprovechamiento de Gas 2016 – 2019</a:t>
            </a:r>
            <a:r>
              <a:rPr lang="es-MX" u="sng" dirty="0">
                <a:latin typeface="Arial" charset="0"/>
                <a:ea typeface="Arial" charset="0"/>
                <a:cs typeface="Arial" charset="0"/>
              </a:rPr>
              <a:t>.</a:t>
            </a:r>
            <a:r>
              <a:rPr lang="es-MX" dirty="0">
                <a:latin typeface="Arial" charset="0"/>
                <a:ea typeface="Arial" charset="0"/>
                <a:cs typeface="Arial" charset="0"/>
              </a:rPr>
              <a:t> En 2016 se diseño una ruta para alcanzar un </a:t>
            </a:r>
            <a:r>
              <a:rPr lang="es-MX" sz="2100" b="1" dirty="0">
                <a:solidFill>
                  <a:schemeClr val="tx2">
                    <a:lumMod val="75000"/>
                  </a:schemeClr>
                </a:solidFill>
                <a:latin typeface="Arial" charset="0"/>
                <a:ea typeface="Arial" charset="0"/>
                <a:cs typeface="Arial" charset="0"/>
              </a:rPr>
              <a:t>índice de 98% de aprovechamiento de gas en aguas someras </a:t>
            </a:r>
            <a:r>
              <a:rPr lang="es-MX" dirty="0">
                <a:latin typeface="Arial" charset="0"/>
                <a:ea typeface="Arial" charset="0"/>
                <a:cs typeface="Arial" charset="0"/>
              </a:rPr>
              <a:t>en los próximos 3 años. Se destinará una inversión de 3mil 600 millones de dólares, principalmente para el activo Ku Maloob Zaap, para la operación de un gasoducto, dos plataformas de compresión y ductos asociados. El objetivo es incorporar alrededor de 160 millones de pies cúbicos por día de gas y sus derivados a las plantas petroquímicas del sureste del país. </a:t>
            </a:r>
            <a:endParaRPr lang="es-ES_tradnl" dirty="0">
              <a:latin typeface="Arial" charset="0"/>
              <a:ea typeface="Arial" charset="0"/>
              <a:cs typeface="Arial"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spTree>
    <p:extLst>
      <p:ext uri="{BB962C8B-B14F-4D97-AF65-F5344CB8AC3E}">
        <p14:creationId xmlns:p14="http://schemas.microsoft.com/office/powerpoint/2010/main" val="1212292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2226" y="175609"/>
            <a:ext cx="7418302" cy="663840"/>
          </a:xfrm>
        </p:spPr>
        <p:txBody>
          <a:bodyPr>
            <a:normAutofit/>
          </a:bodyPr>
          <a:lstStyle/>
          <a:p>
            <a:r>
              <a:rPr lang="es-ES_tradnl" sz="3600" dirty="0"/>
              <a:t>Experiencias Internacionales</a:t>
            </a:r>
          </a:p>
        </p:txBody>
      </p:sp>
      <p:sp>
        <p:nvSpPr>
          <p:cNvPr id="3" name="Marcador de contenido 2"/>
          <p:cNvSpPr>
            <a:spLocks noGrp="1"/>
          </p:cNvSpPr>
          <p:nvPr>
            <p:ph idx="1"/>
          </p:nvPr>
        </p:nvSpPr>
        <p:spPr>
          <a:xfrm>
            <a:off x="1541425" y="1263293"/>
            <a:ext cx="9021380" cy="4892842"/>
          </a:xfrm>
        </p:spPr>
        <p:txBody>
          <a:bodyPr>
            <a:normAutofit lnSpcReduction="10000"/>
          </a:bodyPr>
          <a:lstStyle/>
          <a:p>
            <a:pPr marL="0" indent="0" algn="just">
              <a:buNone/>
            </a:pPr>
            <a:r>
              <a:rPr lang="es-ES_tradnl" sz="2000" b="1" dirty="0">
                <a:solidFill>
                  <a:schemeClr val="accent1">
                    <a:lumMod val="75000"/>
                  </a:schemeClr>
                </a:solidFill>
                <a:latin typeface="Arial" charset="0"/>
                <a:ea typeface="Arial" charset="0"/>
                <a:cs typeface="Arial" charset="0"/>
              </a:rPr>
              <a:t>Noruega</a:t>
            </a:r>
          </a:p>
          <a:p>
            <a:pPr lvl="1" algn="just">
              <a:buFontTx/>
              <a:buChar char="-"/>
            </a:pPr>
            <a:r>
              <a:rPr lang="es-ES_tradnl" dirty="0">
                <a:latin typeface="Arial" charset="0"/>
                <a:ea typeface="Arial" charset="0"/>
                <a:cs typeface="Arial" charset="0"/>
              </a:rPr>
              <a:t>L</a:t>
            </a:r>
            <a:r>
              <a:rPr lang="es-MX" dirty="0">
                <a:latin typeface="Arial" charset="0"/>
                <a:ea typeface="Arial" charset="0"/>
                <a:cs typeface="Arial" charset="0"/>
              </a:rPr>
              <a:t>a </a:t>
            </a:r>
            <a:r>
              <a:rPr lang="es-MX" sz="1800" b="1" dirty="0">
                <a:solidFill>
                  <a:schemeClr val="tx2">
                    <a:lumMod val="75000"/>
                  </a:schemeClr>
                </a:solidFill>
                <a:latin typeface="Arial" charset="0"/>
                <a:ea typeface="Arial" charset="0"/>
                <a:cs typeface="Arial" charset="0"/>
              </a:rPr>
              <a:t>Ley del Petróleo</a:t>
            </a:r>
            <a:r>
              <a:rPr lang="es-MX" dirty="0">
                <a:latin typeface="Arial" charset="0"/>
                <a:ea typeface="Arial" charset="0"/>
                <a:cs typeface="Arial" charset="0"/>
              </a:rPr>
              <a:t> (</a:t>
            </a:r>
            <a:r>
              <a:rPr lang="es-MX" dirty="0" err="1">
                <a:latin typeface="Arial" charset="0"/>
                <a:ea typeface="Arial" charset="0"/>
                <a:cs typeface="Arial" charset="0"/>
              </a:rPr>
              <a:t>Petroleum</a:t>
            </a:r>
            <a:r>
              <a:rPr lang="es-MX" dirty="0">
                <a:latin typeface="Arial" charset="0"/>
                <a:ea typeface="Arial" charset="0"/>
                <a:cs typeface="Arial" charset="0"/>
              </a:rPr>
              <a:t> </a:t>
            </a:r>
            <a:r>
              <a:rPr lang="es-MX" dirty="0" err="1">
                <a:latin typeface="Arial" charset="0"/>
                <a:ea typeface="Arial" charset="0"/>
                <a:cs typeface="Arial" charset="0"/>
              </a:rPr>
              <a:t>Act</a:t>
            </a:r>
            <a:r>
              <a:rPr lang="es-MX" dirty="0">
                <a:latin typeface="Arial" charset="0"/>
                <a:ea typeface="Arial" charset="0"/>
                <a:cs typeface="Arial" charset="0"/>
              </a:rPr>
              <a:t>) </a:t>
            </a:r>
            <a:r>
              <a:rPr lang="es-MX" sz="1800" b="1" dirty="0">
                <a:solidFill>
                  <a:schemeClr val="tx2">
                    <a:lumMod val="75000"/>
                  </a:schemeClr>
                </a:solidFill>
                <a:latin typeface="Arial" charset="0"/>
                <a:ea typeface="Arial" charset="0"/>
                <a:cs typeface="Arial" charset="0"/>
              </a:rPr>
              <a:t>prohíbe la quema </a:t>
            </a:r>
            <a:r>
              <a:rPr lang="es-MX" dirty="0">
                <a:latin typeface="Arial" charset="0"/>
                <a:ea typeface="Arial" charset="0"/>
                <a:cs typeface="Arial" charset="0"/>
              </a:rPr>
              <a:t>de gas en instalaciones localizadas en la placa continental, excepto para casos en los que la quema se necesita por razones de seguridad. Esto se ha traducido en un volumen de gas quemado </a:t>
            </a:r>
            <a:r>
              <a:rPr lang="es-MX" sz="1800" b="1" dirty="0">
                <a:solidFill>
                  <a:schemeClr val="tx2">
                    <a:lumMod val="75000"/>
                  </a:schemeClr>
                </a:solidFill>
                <a:latin typeface="Arial" charset="0"/>
                <a:ea typeface="Arial" charset="0"/>
                <a:cs typeface="Arial" charset="0"/>
              </a:rPr>
              <a:t>33% menor al promedio global</a:t>
            </a:r>
            <a:r>
              <a:rPr lang="es-MX" dirty="0">
                <a:latin typeface="Arial" charset="0"/>
                <a:ea typeface="Arial" charset="0"/>
                <a:cs typeface="Arial" charset="0"/>
              </a:rPr>
              <a:t> (Norwegian Environment Agency, 2018).</a:t>
            </a:r>
          </a:p>
          <a:p>
            <a:pPr marL="0" indent="0" algn="just">
              <a:buNone/>
            </a:pPr>
            <a:r>
              <a:rPr lang="es-MX" sz="2000" b="1" dirty="0">
                <a:solidFill>
                  <a:schemeClr val="accent1">
                    <a:lumMod val="75000"/>
                  </a:schemeClr>
                </a:solidFill>
                <a:latin typeface="Arial" charset="0"/>
                <a:ea typeface="Arial" charset="0"/>
                <a:cs typeface="Arial" charset="0"/>
              </a:rPr>
              <a:t>Estados Unidos</a:t>
            </a:r>
          </a:p>
          <a:p>
            <a:pPr lvl="1" algn="just">
              <a:buFontTx/>
              <a:buChar char="-"/>
            </a:pPr>
            <a:r>
              <a:rPr lang="es-MX" dirty="0">
                <a:latin typeface="Arial" charset="0"/>
                <a:ea typeface="Arial" charset="0"/>
                <a:cs typeface="Arial" charset="0"/>
              </a:rPr>
              <a:t>En 2016, la Oficina de Administración de la Tierra (USBLM, por sus siglas en inglés), </a:t>
            </a:r>
            <a:r>
              <a:rPr lang="es-MX" sz="1800" b="1" dirty="0">
                <a:solidFill>
                  <a:schemeClr val="tx2">
                    <a:lumMod val="75000"/>
                  </a:schemeClr>
                </a:solidFill>
                <a:latin typeface="Arial" charset="0"/>
                <a:ea typeface="Arial" charset="0"/>
                <a:cs typeface="Arial" charset="0"/>
              </a:rPr>
              <a:t>limitó la quema </a:t>
            </a:r>
            <a:r>
              <a:rPr lang="es-MX" dirty="0">
                <a:latin typeface="Arial" charset="0"/>
                <a:ea typeface="Arial" charset="0"/>
                <a:cs typeface="Arial" charset="0"/>
              </a:rPr>
              <a:t>de gas natural, además de que </a:t>
            </a:r>
            <a:r>
              <a:rPr lang="es-MX" sz="1800" b="1" dirty="0">
                <a:solidFill>
                  <a:schemeClr val="tx2">
                    <a:lumMod val="75000"/>
                  </a:schemeClr>
                </a:solidFill>
                <a:latin typeface="Arial" charset="0"/>
                <a:ea typeface="Arial" charset="0"/>
                <a:cs typeface="Arial" charset="0"/>
              </a:rPr>
              <a:t>propuso la</a:t>
            </a:r>
            <a:r>
              <a:rPr lang="es-MX" dirty="0">
                <a:latin typeface="Arial" charset="0"/>
                <a:ea typeface="Arial" charset="0"/>
                <a:cs typeface="Arial" charset="0"/>
              </a:rPr>
              <a:t> </a:t>
            </a:r>
            <a:r>
              <a:rPr lang="es-MX" sz="1800" b="1" dirty="0">
                <a:solidFill>
                  <a:schemeClr val="tx2">
                    <a:lumMod val="75000"/>
                  </a:schemeClr>
                </a:solidFill>
                <a:latin typeface="Arial" charset="0"/>
                <a:ea typeface="Arial" charset="0"/>
                <a:cs typeface="Arial" charset="0"/>
              </a:rPr>
              <a:t>eliminación del venteo </a:t>
            </a:r>
            <a:r>
              <a:rPr lang="es-MX" dirty="0">
                <a:latin typeface="Arial" charset="0"/>
                <a:ea typeface="Arial" charset="0"/>
                <a:cs typeface="Arial" charset="0"/>
              </a:rPr>
              <a:t>de gas y demandó el </a:t>
            </a:r>
            <a:r>
              <a:rPr lang="es-MX" sz="1800" b="1" dirty="0">
                <a:solidFill>
                  <a:schemeClr val="tx2">
                    <a:lumMod val="75000"/>
                  </a:schemeClr>
                </a:solidFill>
                <a:latin typeface="Arial" charset="0"/>
                <a:ea typeface="Arial" charset="0"/>
                <a:cs typeface="Arial" charset="0"/>
              </a:rPr>
              <a:t>reemplazo de equipo </a:t>
            </a:r>
            <a:r>
              <a:rPr lang="es-MX" dirty="0">
                <a:latin typeface="Arial" charset="0"/>
                <a:ea typeface="Arial" charset="0"/>
                <a:cs typeface="Arial" charset="0"/>
              </a:rPr>
              <a:t>con emisiones significativas de metano (</a:t>
            </a:r>
            <a:r>
              <a:rPr lang="es-MX" dirty="0" err="1">
                <a:latin typeface="Arial" charset="0"/>
                <a:ea typeface="Arial" charset="0"/>
                <a:cs typeface="Arial" charset="0"/>
              </a:rPr>
              <a:t>Konschnik</a:t>
            </a:r>
            <a:r>
              <a:rPr lang="es-MX" dirty="0">
                <a:latin typeface="Arial" charset="0"/>
                <a:ea typeface="Arial" charset="0"/>
                <a:cs typeface="Arial" charset="0"/>
              </a:rPr>
              <a:t> y </a:t>
            </a:r>
            <a:r>
              <a:rPr lang="es-MX" dirty="0" err="1">
                <a:latin typeface="Arial" charset="0"/>
                <a:ea typeface="Arial" charset="0"/>
                <a:cs typeface="Arial" charset="0"/>
              </a:rPr>
              <a:t>Jordaan</a:t>
            </a:r>
            <a:r>
              <a:rPr lang="es-MX" dirty="0">
                <a:latin typeface="Arial" charset="0"/>
                <a:ea typeface="Arial" charset="0"/>
                <a:cs typeface="Arial" charset="0"/>
              </a:rPr>
              <a:t>, 2018). </a:t>
            </a:r>
          </a:p>
          <a:p>
            <a:pPr lvl="1" algn="just">
              <a:buFontTx/>
              <a:buChar char="-"/>
            </a:pPr>
            <a:endParaRPr lang="es-MX" dirty="0">
              <a:latin typeface="Arial" charset="0"/>
              <a:ea typeface="Arial" charset="0"/>
              <a:cs typeface="Arial" charset="0"/>
            </a:endParaRPr>
          </a:p>
          <a:p>
            <a:pPr marL="0" indent="0" algn="just">
              <a:buNone/>
            </a:pPr>
            <a:r>
              <a:rPr lang="es-ES_tradnl" sz="2000" b="1" dirty="0">
                <a:solidFill>
                  <a:schemeClr val="accent1">
                    <a:lumMod val="75000"/>
                  </a:schemeClr>
                </a:solidFill>
                <a:latin typeface="Arial" charset="0"/>
                <a:ea typeface="Arial" charset="0"/>
                <a:cs typeface="Arial" charset="0"/>
              </a:rPr>
              <a:t>Canadá. </a:t>
            </a:r>
          </a:p>
          <a:p>
            <a:pPr lvl="1" algn="just">
              <a:buFontTx/>
              <a:buChar char="-"/>
            </a:pPr>
            <a:r>
              <a:rPr lang="es-MX" dirty="0">
                <a:latin typeface="Arial" charset="0"/>
                <a:ea typeface="Arial" charset="0"/>
                <a:cs typeface="Arial" charset="0"/>
              </a:rPr>
              <a:t>A partir de los compromisos de reducción de emisiones con Estados Unidos y México, se ha propuesto regulación para cumplir con ellos (</a:t>
            </a:r>
            <a:r>
              <a:rPr lang="es-MX" dirty="0" err="1">
                <a:latin typeface="Arial" charset="0"/>
                <a:ea typeface="Arial" charset="0"/>
                <a:cs typeface="Arial" charset="0"/>
              </a:rPr>
              <a:t>Konschnik</a:t>
            </a:r>
            <a:r>
              <a:rPr lang="es-MX" dirty="0">
                <a:latin typeface="Arial" charset="0"/>
                <a:ea typeface="Arial" charset="0"/>
                <a:cs typeface="Arial" charset="0"/>
              </a:rPr>
              <a:t> y </a:t>
            </a:r>
            <a:r>
              <a:rPr lang="es-MX" dirty="0" err="1">
                <a:latin typeface="Arial" charset="0"/>
                <a:ea typeface="Arial" charset="0"/>
                <a:cs typeface="Arial" charset="0"/>
              </a:rPr>
              <a:t>Jordaan</a:t>
            </a:r>
            <a:r>
              <a:rPr lang="es-MX" dirty="0">
                <a:latin typeface="Arial" charset="0"/>
                <a:ea typeface="Arial" charset="0"/>
                <a:cs typeface="Arial" charset="0"/>
              </a:rPr>
              <a:t>, 2018). </a:t>
            </a:r>
          </a:p>
          <a:p>
            <a:pPr lvl="1" algn="just">
              <a:buFontTx/>
              <a:buChar char="-"/>
            </a:pPr>
            <a:r>
              <a:rPr lang="es-MX" dirty="0">
                <a:latin typeface="Arial" charset="0"/>
                <a:ea typeface="Arial" charset="0"/>
                <a:cs typeface="Arial" charset="0"/>
              </a:rPr>
              <a:t>Obligación de </a:t>
            </a:r>
            <a:r>
              <a:rPr lang="es-MX" sz="1800" b="1" dirty="0">
                <a:solidFill>
                  <a:schemeClr val="tx2">
                    <a:lumMod val="75000"/>
                  </a:schemeClr>
                </a:solidFill>
                <a:latin typeface="Arial" charset="0"/>
                <a:ea typeface="Arial" charset="0"/>
                <a:cs typeface="Arial" charset="0"/>
              </a:rPr>
              <a:t>detectar y reparar de fugas </a:t>
            </a:r>
            <a:r>
              <a:rPr lang="es-MX" dirty="0">
                <a:latin typeface="Arial" charset="0"/>
                <a:ea typeface="Arial" charset="0"/>
                <a:cs typeface="Arial" charset="0"/>
              </a:rPr>
              <a:t>tres veces al año, hacer </a:t>
            </a:r>
            <a:r>
              <a:rPr lang="es-MX" sz="1800" b="1" dirty="0">
                <a:solidFill>
                  <a:schemeClr val="tx2">
                    <a:lumMod val="75000"/>
                  </a:schemeClr>
                </a:solidFill>
                <a:latin typeface="Arial" charset="0"/>
                <a:ea typeface="Arial" charset="0"/>
                <a:cs typeface="Arial" charset="0"/>
              </a:rPr>
              <a:t>pruebas a compresores </a:t>
            </a:r>
            <a:r>
              <a:rPr lang="es-MX" dirty="0">
                <a:latin typeface="Arial" charset="0"/>
                <a:ea typeface="Arial" charset="0"/>
                <a:cs typeface="Arial" charset="0"/>
              </a:rPr>
              <a:t>para detectar fugas, y la </a:t>
            </a:r>
            <a:r>
              <a:rPr lang="es-MX" sz="1800" b="1" dirty="0">
                <a:solidFill>
                  <a:schemeClr val="tx2">
                    <a:lumMod val="75000"/>
                  </a:schemeClr>
                </a:solidFill>
                <a:latin typeface="Arial" charset="0"/>
                <a:ea typeface="Arial" charset="0"/>
                <a:cs typeface="Arial" charset="0"/>
              </a:rPr>
              <a:t>recuperación de gas </a:t>
            </a:r>
            <a:r>
              <a:rPr lang="es-MX" dirty="0">
                <a:latin typeface="Arial" charset="0"/>
                <a:ea typeface="Arial" charset="0"/>
                <a:cs typeface="Arial" charset="0"/>
              </a:rPr>
              <a:t>durante la puesta en operación de pozos de gas para el año </a:t>
            </a:r>
            <a:r>
              <a:rPr lang="es-MX" sz="1800" b="1" dirty="0">
                <a:solidFill>
                  <a:schemeClr val="tx2">
                    <a:lumMod val="75000"/>
                  </a:schemeClr>
                </a:solidFill>
                <a:latin typeface="Arial" charset="0"/>
                <a:ea typeface="Arial" charset="0"/>
                <a:cs typeface="Arial" charset="0"/>
              </a:rPr>
              <a:t>2020</a:t>
            </a:r>
            <a:r>
              <a:rPr lang="es-MX" dirty="0">
                <a:latin typeface="Arial" charset="0"/>
                <a:ea typeface="Arial" charset="0"/>
                <a:cs typeface="Arial" charset="0"/>
              </a:rPr>
              <a:t>. Limita el </a:t>
            </a:r>
            <a:r>
              <a:rPr lang="es-MX" sz="1800" b="1" dirty="0">
                <a:solidFill>
                  <a:schemeClr val="tx2">
                    <a:lumMod val="75000"/>
                  </a:schemeClr>
                </a:solidFill>
                <a:latin typeface="Arial" charset="0"/>
                <a:ea typeface="Arial" charset="0"/>
                <a:cs typeface="Arial" charset="0"/>
              </a:rPr>
              <a:t>venteo </a:t>
            </a:r>
            <a:r>
              <a:rPr lang="es-MX" dirty="0">
                <a:latin typeface="Arial" charset="0"/>
                <a:ea typeface="Arial" charset="0"/>
                <a:cs typeface="Arial" charset="0"/>
              </a:rPr>
              <a:t>en instalaciones de producción y </a:t>
            </a:r>
            <a:r>
              <a:rPr lang="es-MX" sz="1800" b="1" dirty="0">
                <a:solidFill>
                  <a:schemeClr val="tx2">
                    <a:lumMod val="75000"/>
                  </a:schemeClr>
                </a:solidFill>
                <a:latin typeface="Arial" charset="0"/>
                <a:ea typeface="Arial" charset="0"/>
                <a:cs typeface="Arial" charset="0"/>
              </a:rPr>
              <a:t>reemplaza dispositivos neumáticos</a:t>
            </a:r>
            <a:r>
              <a:rPr lang="es-MX" dirty="0">
                <a:latin typeface="Arial" charset="0"/>
                <a:ea typeface="Arial" charset="0"/>
                <a:cs typeface="Arial" charset="0"/>
              </a:rPr>
              <a:t> (</a:t>
            </a:r>
            <a:r>
              <a:rPr lang="es-MX" dirty="0" err="1">
                <a:latin typeface="Arial" charset="0"/>
                <a:ea typeface="Arial" charset="0"/>
                <a:cs typeface="Arial" charset="0"/>
              </a:rPr>
              <a:t>Konschnik</a:t>
            </a:r>
            <a:r>
              <a:rPr lang="es-MX" dirty="0">
                <a:latin typeface="Arial" charset="0"/>
                <a:ea typeface="Arial" charset="0"/>
                <a:cs typeface="Arial" charset="0"/>
              </a:rPr>
              <a:t> y </a:t>
            </a:r>
            <a:r>
              <a:rPr lang="es-MX" dirty="0" err="1">
                <a:latin typeface="Arial" charset="0"/>
                <a:ea typeface="Arial" charset="0"/>
                <a:cs typeface="Arial" charset="0"/>
              </a:rPr>
              <a:t>Jordaan</a:t>
            </a:r>
            <a:r>
              <a:rPr lang="es-MX" dirty="0">
                <a:latin typeface="Arial" charset="0"/>
                <a:ea typeface="Arial" charset="0"/>
                <a:cs typeface="Arial" charset="0"/>
              </a:rPr>
              <a:t>, 2018). </a:t>
            </a:r>
          </a:p>
          <a:p>
            <a:pPr lvl="1" algn="just">
              <a:buFontTx/>
              <a:buChar char="-"/>
            </a:pPr>
            <a:endParaRPr lang="es-MX" dirty="0">
              <a:latin typeface="Arial" charset="0"/>
              <a:ea typeface="Arial" charset="0"/>
              <a:cs typeface="Arial" charset="0"/>
            </a:endParaRPr>
          </a:p>
          <a:p>
            <a:pPr lvl="1" algn="just">
              <a:buFontTx/>
              <a:buChar char="-"/>
            </a:pPr>
            <a:endParaRPr lang="es-MX" dirty="0">
              <a:latin typeface="Arial" charset="0"/>
              <a:ea typeface="Arial" charset="0"/>
              <a:cs typeface="Arial"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174" y="101931"/>
            <a:ext cx="2196561" cy="107161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227" y="1777150"/>
            <a:ext cx="1322989" cy="805298"/>
          </a:xfrm>
          <a:prstGeom prst="rect">
            <a:avLst/>
          </a:prstGeom>
        </p:spPr>
      </p:pic>
      <p:pic>
        <p:nvPicPr>
          <p:cNvPr id="5" name="Picture 4">
            <a:extLst>
              <a:ext uri="{FF2B5EF4-FFF2-40B4-BE49-F238E27FC236}">
                <a16:creationId xmlns:a16="http://schemas.microsoft.com/office/drawing/2014/main" xmlns="" id="{8FD9CC26-38E5-4FE1-8213-4873BD1BD642}"/>
              </a:ext>
            </a:extLst>
          </p:cNvPr>
          <p:cNvPicPr>
            <a:picLocks noChangeAspect="1"/>
          </p:cNvPicPr>
          <p:nvPr/>
        </p:nvPicPr>
        <p:blipFill>
          <a:blip r:embed="rId4"/>
          <a:stretch>
            <a:fillRect/>
          </a:stretch>
        </p:blipFill>
        <p:spPr>
          <a:xfrm>
            <a:off x="172907" y="3212694"/>
            <a:ext cx="1341236" cy="688908"/>
          </a:xfrm>
          <a:prstGeom prst="rect">
            <a:avLst/>
          </a:prstGeom>
        </p:spPr>
      </p:pic>
      <p:pic>
        <p:nvPicPr>
          <p:cNvPr id="7" name="Picture 6">
            <a:extLst>
              <a:ext uri="{FF2B5EF4-FFF2-40B4-BE49-F238E27FC236}">
                <a16:creationId xmlns:a16="http://schemas.microsoft.com/office/drawing/2014/main" xmlns="" id="{69EDA2E8-F4A5-4A05-B082-E5C6E4B8F4E7}"/>
              </a:ext>
            </a:extLst>
          </p:cNvPr>
          <p:cNvPicPr>
            <a:picLocks noChangeAspect="1"/>
          </p:cNvPicPr>
          <p:nvPr/>
        </p:nvPicPr>
        <p:blipFill>
          <a:blip r:embed="rId5"/>
          <a:stretch>
            <a:fillRect/>
          </a:stretch>
        </p:blipFill>
        <p:spPr>
          <a:xfrm>
            <a:off x="249537" y="4924089"/>
            <a:ext cx="1286367" cy="670618"/>
          </a:xfrm>
          <a:prstGeom prst="rect">
            <a:avLst/>
          </a:prstGeom>
        </p:spPr>
      </p:pic>
    </p:spTree>
    <p:extLst>
      <p:ext uri="{BB962C8B-B14F-4D97-AF65-F5344CB8AC3E}">
        <p14:creationId xmlns:p14="http://schemas.microsoft.com/office/powerpoint/2010/main" val="2048317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
  <a:themeElements>
    <a:clrScheme name="Personalizar 3">
      <a:dk1>
        <a:srgbClr val="000000"/>
      </a:dk1>
      <a:lt1>
        <a:srgbClr val="FFFFFF"/>
      </a:lt1>
      <a:dk2>
        <a:srgbClr val="99CA37"/>
      </a:dk2>
      <a:lt2>
        <a:srgbClr val="E2DFCC"/>
      </a:lt2>
      <a:accent1>
        <a:srgbClr val="2F4977"/>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Ver">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2006</TotalTime>
  <Words>1636</Words>
  <Application>Microsoft Macintosh PowerPoint</Application>
  <PresentationFormat>Panorámica</PresentationFormat>
  <Paragraphs>103</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Avenir Light Oblique</vt:lpstr>
      <vt:lpstr>Calibri</vt:lpstr>
      <vt:lpstr>Century Schoolbook</vt:lpstr>
      <vt:lpstr>Wingdings 2</vt:lpstr>
      <vt:lpstr>Ver</vt:lpstr>
      <vt:lpstr>Control de las emisiones de metano en el sector petróleo y gas: indispensable para el cumplimiento de las metas del Acuerdo de Paris </vt:lpstr>
      <vt:lpstr>NDC de México  </vt:lpstr>
      <vt:lpstr>El metano en el Inventario Nacional de Emisiones</vt:lpstr>
      <vt:lpstr>Metano en el sector petróleo y gas</vt:lpstr>
      <vt:lpstr>Emisiones del sector petróleo y gas en 2015. De acuerdo a las estimaciones preliminares, INECC (2018)</vt:lpstr>
      <vt:lpstr>Iniciativas sobre Metano en las que participa México</vt:lpstr>
      <vt:lpstr>Iniciativas sobre Metano en las que participa México (2)</vt:lpstr>
      <vt:lpstr>Iniciativas de PEMEX</vt:lpstr>
      <vt:lpstr>Experiencias Internacionales</vt:lpstr>
      <vt:lpstr>Mensajes clave para los candidatos a la presidencia</vt:lpstr>
      <vt:lpstr>Referencias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Emisiones de metano en el sector petróleo y gas. Oportunidades y retos. </dc:title>
  <dc:creator>Luisa Sierra</dc:creator>
  <cp:lastModifiedBy>Luisa Sierra</cp:lastModifiedBy>
  <cp:revision>99</cp:revision>
  <dcterms:created xsi:type="dcterms:W3CDTF">2018-02-08T22:37:44Z</dcterms:created>
  <dcterms:modified xsi:type="dcterms:W3CDTF">2018-02-14T13:54:35Z</dcterms:modified>
</cp:coreProperties>
</file>